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81" r:id="rId2"/>
    <p:sldId id="278" r:id="rId3"/>
    <p:sldId id="277" r:id="rId4"/>
    <p:sldId id="279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F74DC-1867-42E3-909E-12900985A74A}" type="doc">
      <dgm:prSet loTypeId="urn:microsoft.com/office/officeart/2005/8/layout/list1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8D17076-7D8C-473D-8ECB-B4EF6B31DB51}">
      <dgm:prSet phldrT="[Text]"/>
      <dgm:spPr/>
      <dgm:t>
        <a:bodyPr/>
        <a:lstStyle/>
        <a:p>
          <a:r>
            <a:rPr lang="en-US">
              <a:latin typeface="Abadi Extra Light" panose="020B0204020104020204" pitchFamily="34" charset="0"/>
            </a:rPr>
            <a:t>Response Variable</a:t>
          </a:r>
        </a:p>
      </dgm:t>
    </dgm:pt>
    <dgm:pt modelId="{3655B287-4BB7-468E-B82D-9E32E20B4958}" type="par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13586D0E-1220-4B22-B135-4C946FA4AE5C}" type="sib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8FB7B4E6-4DBF-4E7D-BBD0-091C7FBB7631}">
      <dgm:prSet phldrT="[Text]"/>
      <dgm:spPr/>
      <dgm:t>
        <a:bodyPr/>
        <a:lstStyle/>
        <a:p>
          <a:r>
            <a:rPr lang="en-US" dirty="0">
              <a:latin typeface="Abadi Extra Light" panose="020B0204020104020204" pitchFamily="34" charset="0"/>
            </a:rPr>
            <a:t>Exogenous Variables</a:t>
          </a:r>
        </a:p>
      </dgm:t>
    </dgm:pt>
    <dgm:pt modelId="{55F25285-3375-4C27-AE44-49916874D2DF}" type="parTrans" cxnId="{515BD28F-4CA8-4F7B-865B-6A007F8915E5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4411B263-6BD8-4B63-98E1-4CFEC4615626}" type="sibTrans" cxnId="{515BD28F-4CA8-4F7B-865B-6A007F8915E5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B5661173-A772-45C9-91CF-321CC9DB04E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600" dirty="0"/>
            <a:t>Response Variable: New positive cases in Washington state and USA</a:t>
          </a:r>
          <a:endParaRPr lang="en-US" sz="1600" dirty="0">
            <a:latin typeface="Abadi Extra Light" panose="020B0204020104020204" pitchFamily="34" charset="0"/>
          </a:endParaRPr>
        </a:p>
      </dgm:t>
    </dgm:pt>
    <dgm:pt modelId="{1ED58AD3-81FF-439D-84BE-6FE535B17084}" type="parTrans" cxnId="{963E4F43-B688-4EE5-A3B8-992255B71F7A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8E3D6D92-874B-461B-84E1-8BE81C1684B8}" type="sibTrans" cxnId="{963E4F43-B688-4EE5-A3B8-992255B71F7A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C1317E46-5110-4BB9-BB68-036C800ED2B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600" dirty="0"/>
            <a:t>Daily observations from 02/29/2020 to 07/14/2020 for Washington state with 137 observations </a:t>
          </a:r>
          <a:endParaRPr lang="en-US" sz="1600" dirty="0">
            <a:latin typeface="Abadi Extra Light" panose="020B0204020104020204" pitchFamily="34" charset="0"/>
          </a:endParaRPr>
        </a:p>
      </dgm:t>
    </dgm:pt>
    <dgm:pt modelId="{4605816F-BB15-44C1-B63C-821F772B03DD}" type="parTrans" cxnId="{871358FE-FAD0-4960-900F-CEFF3AA01BEA}">
      <dgm:prSet/>
      <dgm:spPr/>
      <dgm:t>
        <a:bodyPr/>
        <a:lstStyle/>
        <a:p>
          <a:endParaRPr lang="en-US"/>
        </a:p>
      </dgm:t>
    </dgm:pt>
    <dgm:pt modelId="{B76337B0-8ACB-41E3-83C3-16B9F4D44A35}" type="sibTrans" cxnId="{871358FE-FAD0-4960-900F-CEFF3AA01BEA}">
      <dgm:prSet/>
      <dgm:spPr/>
      <dgm:t>
        <a:bodyPr/>
        <a:lstStyle/>
        <a:p>
          <a:endParaRPr lang="en-US"/>
        </a:p>
      </dgm:t>
    </dgm:pt>
    <dgm:pt modelId="{25646C20-EB41-4C98-A7B7-D15FD8E5516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600" dirty="0"/>
            <a:t>Daily observations from 01/22/2020 to 07/14/2020 for US with 175 observations </a:t>
          </a:r>
          <a:endParaRPr lang="en-US" sz="1600" dirty="0">
            <a:latin typeface="Abadi Extra Light" panose="020B0204020104020204" pitchFamily="34" charset="0"/>
          </a:endParaRPr>
        </a:p>
      </dgm:t>
    </dgm:pt>
    <dgm:pt modelId="{0377A5DF-9775-4D0A-8AFA-5B481D36C4E0}" type="parTrans" cxnId="{0ADFDD99-0E51-43DF-8757-ED0F915350E3}">
      <dgm:prSet/>
      <dgm:spPr/>
      <dgm:t>
        <a:bodyPr/>
        <a:lstStyle/>
        <a:p>
          <a:endParaRPr lang="en-US"/>
        </a:p>
      </dgm:t>
    </dgm:pt>
    <dgm:pt modelId="{BE68B8F8-239C-454D-8465-03392F57699B}" type="sibTrans" cxnId="{0ADFDD99-0E51-43DF-8757-ED0F915350E3}">
      <dgm:prSet/>
      <dgm:spPr/>
      <dgm:t>
        <a:bodyPr/>
        <a:lstStyle/>
        <a:p>
          <a:endParaRPr lang="en-US"/>
        </a:p>
      </dgm:t>
    </dgm:pt>
    <dgm:pt modelId="{6F7DA5E3-773B-484A-A507-ACDC186024A8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600" kern="1200" dirty="0">
              <a:latin typeface="+mn-lt"/>
            </a:rPr>
            <a:t>An additional 4 exogenous variables were also collected. </a:t>
          </a:r>
        </a:p>
      </dgm:t>
    </dgm:pt>
    <dgm:pt modelId="{9CDFCADF-3F82-4FA6-B676-3E52977C16BF}" type="sibTrans" cxnId="{8BBCA94F-38CA-45B7-9E74-7F402C36225B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A1F0B941-DE02-413F-9A50-1E5D81928532}" type="parTrans" cxnId="{8BBCA94F-38CA-45B7-9E74-7F402C36225B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7303E7B1-DDC6-490D-A4C2-3183811111A1}">
      <dgm:prSet phldrT="[Text]" custT="1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sz="1600" kern="1200" dirty="0">
              <a:latin typeface="+mn-lt"/>
              <a:ea typeface="+mn-ea"/>
              <a:cs typeface="+mn-cs"/>
            </a:rPr>
            <a:t>Contained cumulative positive cases, cumulative negative cases, cumulative deaths</a:t>
          </a:r>
        </a:p>
      </dgm:t>
    </dgm:pt>
    <dgm:pt modelId="{27790D5C-B180-46A3-81CC-89FD6DA01592}" type="sibTrans" cxnId="{1E79DF4E-9BE0-4276-9269-468CC6BE825C}">
      <dgm:prSet/>
      <dgm:spPr/>
      <dgm:t>
        <a:bodyPr/>
        <a:lstStyle/>
        <a:p>
          <a:endParaRPr lang="en-US"/>
        </a:p>
      </dgm:t>
    </dgm:pt>
    <dgm:pt modelId="{A37A153C-6FE3-4846-A5E0-85D8949E0CA4}" type="parTrans" cxnId="{1E79DF4E-9BE0-4276-9269-468CC6BE825C}">
      <dgm:prSet/>
      <dgm:spPr/>
      <dgm:t>
        <a:bodyPr/>
        <a:lstStyle/>
        <a:p>
          <a:endParaRPr lang="en-US"/>
        </a:p>
      </dgm:t>
    </dgm:pt>
    <dgm:pt modelId="{82E6A7C5-A756-4B3A-9C68-472CE12FB759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sz="1600" kern="1200" dirty="0">
            <a:latin typeface="+mn-lt"/>
          </a:endParaRPr>
        </a:p>
      </dgm:t>
    </dgm:pt>
    <dgm:pt modelId="{0C6860F4-83BB-4911-8EEC-FC107F69617C}" type="parTrans" cxnId="{49641548-CCF8-4E23-A079-1B2EE7DBBCB8}">
      <dgm:prSet/>
      <dgm:spPr/>
      <dgm:t>
        <a:bodyPr/>
        <a:lstStyle/>
        <a:p>
          <a:endParaRPr lang="en-US"/>
        </a:p>
      </dgm:t>
    </dgm:pt>
    <dgm:pt modelId="{64747E8F-D0BF-4608-9603-0038B9622869}" type="sibTrans" cxnId="{49641548-CCF8-4E23-A079-1B2EE7DBBCB8}">
      <dgm:prSet/>
      <dgm:spPr/>
      <dgm:t>
        <a:bodyPr/>
        <a:lstStyle/>
        <a:p>
          <a:endParaRPr lang="en-US"/>
        </a:p>
      </dgm:t>
    </dgm:pt>
    <dgm:pt modelId="{A9A9C652-B013-4627-8F8D-B3192D618E27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sz="1600" dirty="0">
            <a:latin typeface="Abadi Extra Light" panose="020B0204020104020204" pitchFamily="34" charset="0"/>
          </a:endParaRPr>
        </a:p>
      </dgm:t>
    </dgm:pt>
    <dgm:pt modelId="{6EBEB81B-9216-453A-9CB1-2CD80B9FC386}" type="parTrans" cxnId="{D034C663-405E-4486-AA9A-9DF21012F66A}">
      <dgm:prSet/>
      <dgm:spPr/>
      <dgm:t>
        <a:bodyPr/>
        <a:lstStyle/>
        <a:p>
          <a:endParaRPr lang="en-US"/>
        </a:p>
      </dgm:t>
    </dgm:pt>
    <dgm:pt modelId="{5E8350B8-3AA2-4B7B-BCA9-2C085CD1A124}" type="sibTrans" cxnId="{D034C663-405E-4486-AA9A-9DF21012F66A}">
      <dgm:prSet/>
      <dgm:spPr/>
      <dgm:t>
        <a:bodyPr/>
        <a:lstStyle/>
        <a:p>
          <a:endParaRPr lang="en-US"/>
        </a:p>
      </dgm:t>
    </dgm:pt>
    <dgm:pt modelId="{34C497F3-BA11-4D84-BB6C-BDCC319E8A33}">
      <dgm:prSet phldrT="[Text]" custT="1"/>
      <dgm:spPr/>
      <dgm:t>
        <a:bodyPr/>
        <a:lstStyle/>
        <a:p>
          <a:pPr>
            <a:buFont typeface="Wingdings" panose="05000000000000000000" pitchFamily="2" charset="2"/>
            <a:buNone/>
          </a:pPr>
          <a:endParaRPr lang="en-US" sz="1600" dirty="0">
            <a:latin typeface="Abadi Extra Light" panose="020B0204020104020204" pitchFamily="34" charset="0"/>
          </a:endParaRPr>
        </a:p>
      </dgm:t>
    </dgm:pt>
    <dgm:pt modelId="{DEB3C656-206F-43FC-87AD-450051FD1584}" type="parTrans" cxnId="{D3D60E63-D0F8-4367-88F7-6780AE49195D}">
      <dgm:prSet/>
      <dgm:spPr/>
      <dgm:t>
        <a:bodyPr/>
        <a:lstStyle/>
        <a:p>
          <a:endParaRPr lang="en-US"/>
        </a:p>
      </dgm:t>
    </dgm:pt>
    <dgm:pt modelId="{1A54205C-FB26-409A-95E3-A9BCC92AE49B}" type="sibTrans" cxnId="{D3D60E63-D0F8-4367-88F7-6780AE49195D}">
      <dgm:prSet/>
      <dgm:spPr/>
      <dgm:t>
        <a:bodyPr/>
        <a:lstStyle/>
        <a:p>
          <a:endParaRPr lang="en-US"/>
        </a:p>
      </dgm:t>
    </dgm:pt>
    <dgm:pt modelId="{F52A1492-3FC1-4852-95BB-376C425BD8BB}">
      <dgm:prSet phldrT="[Text]" custT="1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r>
            <a:rPr lang="en-US" sz="1600" kern="1200" dirty="0">
              <a:latin typeface="+mn-lt"/>
              <a:ea typeface="+mn-ea"/>
              <a:cs typeface="+mn-cs"/>
            </a:rPr>
            <a:t>Positive percentage measure created </a:t>
          </a:r>
        </a:p>
      </dgm:t>
    </dgm:pt>
    <dgm:pt modelId="{4A78EA1A-E3E2-4462-B63E-6913E6B60F3F}" type="parTrans" cxnId="{E1B06F66-0B9E-44BC-B172-60B33C692A2B}">
      <dgm:prSet/>
      <dgm:spPr/>
      <dgm:t>
        <a:bodyPr/>
        <a:lstStyle/>
        <a:p>
          <a:endParaRPr lang="en-US"/>
        </a:p>
      </dgm:t>
    </dgm:pt>
    <dgm:pt modelId="{981553E2-A76E-49CB-8059-6048A4529C22}" type="sibTrans" cxnId="{E1B06F66-0B9E-44BC-B172-60B33C692A2B}">
      <dgm:prSet/>
      <dgm:spPr/>
      <dgm:t>
        <a:bodyPr/>
        <a:lstStyle/>
        <a:p>
          <a:endParaRPr lang="en-US"/>
        </a:p>
      </dgm:t>
    </dgm:pt>
    <dgm:pt modelId="{BEA36711-256A-4786-9242-00BACBE8CBC3}">
      <dgm:prSet phldrT="[Text]" custT="1"/>
      <dgm:spPr/>
      <dgm:t>
        <a:bodyPr/>
        <a:lstStyle/>
        <a:p>
          <a:pPr rtl="0">
            <a:buFont typeface="Wingdings" panose="05000000000000000000" pitchFamily="2" charset="2"/>
            <a:buChar char="Ø"/>
          </a:pPr>
          <a:endParaRPr lang="en-US" sz="1600" kern="1200" dirty="0">
            <a:latin typeface="+mn-lt"/>
            <a:ea typeface="+mn-ea"/>
            <a:cs typeface="+mn-cs"/>
          </a:endParaRPr>
        </a:p>
      </dgm:t>
    </dgm:pt>
    <dgm:pt modelId="{D742D471-0E66-49FB-8698-6ABE62655274}" type="parTrans" cxnId="{5BBD1DF7-8551-49DB-BBEB-C3A5B3026B27}">
      <dgm:prSet/>
      <dgm:spPr/>
      <dgm:t>
        <a:bodyPr/>
        <a:lstStyle/>
        <a:p>
          <a:endParaRPr lang="en-US"/>
        </a:p>
      </dgm:t>
    </dgm:pt>
    <dgm:pt modelId="{F8FA65C4-157E-4A46-B45A-78617804AE5F}" type="sibTrans" cxnId="{5BBD1DF7-8551-49DB-BBEB-C3A5B3026B27}">
      <dgm:prSet/>
      <dgm:spPr/>
      <dgm:t>
        <a:bodyPr/>
        <a:lstStyle/>
        <a:p>
          <a:endParaRPr lang="en-US"/>
        </a:p>
      </dgm:t>
    </dgm:pt>
    <dgm:pt modelId="{233FC187-D73C-45DC-9000-1FE996575E4E}" type="pres">
      <dgm:prSet presAssocID="{FA7F74DC-1867-42E3-909E-12900985A74A}" presName="linear" presStyleCnt="0">
        <dgm:presLayoutVars>
          <dgm:dir/>
          <dgm:animLvl val="lvl"/>
          <dgm:resizeHandles val="exact"/>
        </dgm:presLayoutVars>
      </dgm:prSet>
      <dgm:spPr/>
    </dgm:pt>
    <dgm:pt modelId="{80CC2700-E18E-4F11-BF0A-476569C8B38B}" type="pres">
      <dgm:prSet presAssocID="{58D17076-7D8C-473D-8ECB-B4EF6B31DB51}" presName="parentLin" presStyleCnt="0"/>
      <dgm:spPr/>
    </dgm:pt>
    <dgm:pt modelId="{630DF7A5-DB6D-42CF-96A6-242DD955E4F5}" type="pres">
      <dgm:prSet presAssocID="{58D17076-7D8C-473D-8ECB-B4EF6B31DB51}" presName="parentLeftMargin" presStyleLbl="node1" presStyleIdx="0" presStyleCnt="2"/>
      <dgm:spPr/>
    </dgm:pt>
    <dgm:pt modelId="{A9252541-B131-45F3-9CC4-BFBBA15A34A4}" type="pres">
      <dgm:prSet presAssocID="{58D17076-7D8C-473D-8ECB-B4EF6B31DB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342F3F0-6D6B-4A83-B32C-5AA4B010B881}" type="pres">
      <dgm:prSet presAssocID="{58D17076-7D8C-473D-8ECB-B4EF6B31DB51}" presName="negativeSpace" presStyleCnt="0"/>
      <dgm:spPr/>
    </dgm:pt>
    <dgm:pt modelId="{76846426-7C65-4560-9C4A-540042F4410A}" type="pres">
      <dgm:prSet presAssocID="{58D17076-7D8C-473D-8ECB-B4EF6B31DB51}" presName="childText" presStyleLbl="conFgAcc1" presStyleIdx="0" presStyleCnt="2">
        <dgm:presLayoutVars>
          <dgm:bulletEnabled val="1"/>
        </dgm:presLayoutVars>
      </dgm:prSet>
      <dgm:spPr/>
    </dgm:pt>
    <dgm:pt modelId="{40039322-6E5C-4EDD-B51B-DC88A0011183}" type="pres">
      <dgm:prSet presAssocID="{13586D0E-1220-4B22-B135-4C946FA4AE5C}" presName="spaceBetweenRectangles" presStyleCnt="0"/>
      <dgm:spPr/>
    </dgm:pt>
    <dgm:pt modelId="{4B962EEB-F4C4-4A77-A33E-A4BAEB5CE57F}" type="pres">
      <dgm:prSet presAssocID="{8FB7B4E6-4DBF-4E7D-BBD0-091C7FBB7631}" presName="parentLin" presStyleCnt="0"/>
      <dgm:spPr/>
    </dgm:pt>
    <dgm:pt modelId="{5B2FE2E0-511F-44D1-966F-6F2556094DA6}" type="pres">
      <dgm:prSet presAssocID="{8FB7B4E6-4DBF-4E7D-BBD0-091C7FBB7631}" presName="parentLeftMargin" presStyleLbl="node1" presStyleIdx="0" presStyleCnt="2"/>
      <dgm:spPr/>
    </dgm:pt>
    <dgm:pt modelId="{24B4503C-6632-40A3-B3A1-586C6AAD6C89}" type="pres">
      <dgm:prSet presAssocID="{8FB7B4E6-4DBF-4E7D-BBD0-091C7FBB763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CFFC942-695A-4AE6-BF44-05CB11DE907D}" type="pres">
      <dgm:prSet presAssocID="{8FB7B4E6-4DBF-4E7D-BBD0-091C7FBB7631}" presName="negativeSpace" presStyleCnt="0"/>
      <dgm:spPr/>
    </dgm:pt>
    <dgm:pt modelId="{B0390728-A921-4E59-820A-D0CD9FD7295B}" type="pres">
      <dgm:prSet presAssocID="{8FB7B4E6-4DBF-4E7D-BBD0-091C7FBB763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2E3130B-BFFA-4204-AB76-29F60633FD32}" type="presOf" srcId="{58D17076-7D8C-473D-8ECB-B4EF6B31DB51}" destId="{A9252541-B131-45F3-9CC4-BFBBA15A34A4}" srcOrd="1" destOrd="0" presId="urn:microsoft.com/office/officeart/2005/8/layout/list1"/>
    <dgm:cxn modelId="{D297CB0D-4DEC-488F-93D7-69797299F983}" type="presOf" srcId="{BEA36711-256A-4786-9242-00BACBE8CBC3}" destId="{B0390728-A921-4E59-820A-D0CD9FD7295B}" srcOrd="0" destOrd="3" presId="urn:microsoft.com/office/officeart/2005/8/layout/list1"/>
    <dgm:cxn modelId="{39F5E115-1411-46EE-959A-C67AEA0DFFED}" type="presOf" srcId="{B5661173-A772-45C9-91CF-321CC9DB04E6}" destId="{76846426-7C65-4560-9C4A-540042F4410A}" srcOrd="0" destOrd="0" presId="urn:microsoft.com/office/officeart/2005/8/layout/list1"/>
    <dgm:cxn modelId="{615C5617-2AA4-401C-BE02-40557BF7F666}" type="presOf" srcId="{82E6A7C5-A756-4B3A-9C68-472CE12FB759}" destId="{B0390728-A921-4E59-820A-D0CD9FD7295B}" srcOrd="0" destOrd="1" presId="urn:microsoft.com/office/officeart/2005/8/layout/list1"/>
    <dgm:cxn modelId="{A2252619-B024-4C3A-A87A-37C3AC9AB0F7}" type="presOf" srcId="{8FB7B4E6-4DBF-4E7D-BBD0-091C7FBB7631}" destId="{5B2FE2E0-511F-44D1-966F-6F2556094DA6}" srcOrd="0" destOrd="0" presId="urn:microsoft.com/office/officeart/2005/8/layout/list1"/>
    <dgm:cxn modelId="{42271D22-7DDE-4347-A187-9B47878D2E24}" type="presOf" srcId="{58D17076-7D8C-473D-8ECB-B4EF6B31DB51}" destId="{630DF7A5-DB6D-42CF-96A6-242DD955E4F5}" srcOrd="0" destOrd="0" presId="urn:microsoft.com/office/officeart/2005/8/layout/list1"/>
    <dgm:cxn modelId="{3FE2AD28-63DF-4A8C-B0C9-D1F56E708213}" type="presOf" srcId="{7303E7B1-DDC6-490D-A4C2-3183811111A1}" destId="{B0390728-A921-4E59-820A-D0CD9FD7295B}" srcOrd="0" destOrd="2" presId="urn:microsoft.com/office/officeart/2005/8/layout/list1"/>
    <dgm:cxn modelId="{5D302431-F9B0-418A-84FF-CA8AF77AC698}" type="presOf" srcId="{34C497F3-BA11-4D84-BB6C-BDCC319E8A33}" destId="{76846426-7C65-4560-9C4A-540042F4410A}" srcOrd="0" destOrd="3" presId="urn:microsoft.com/office/officeart/2005/8/layout/list1"/>
    <dgm:cxn modelId="{E1B16D61-CA55-4020-9D30-0EE963C56A32}" type="presOf" srcId="{C1317E46-5110-4BB9-BB68-036C800ED2BF}" destId="{76846426-7C65-4560-9C4A-540042F4410A}" srcOrd="0" destOrd="2" presId="urn:microsoft.com/office/officeart/2005/8/layout/list1"/>
    <dgm:cxn modelId="{7C6DAC62-6344-4EB2-BE44-3B423AF4D4C4}" type="presOf" srcId="{25646C20-EB41-4C98-A7B7-D15FD8E55166}" destId="{76846426-7C65-4560-9C4A-540042F4410A}" srcOrd="0" destOrd="4" presId="urn:microsoft.com/office/officeart/2005/8/layout/list1"/>
    <dgm:cxn modelId="{D3D60E63-D0F8-4367-88F7-6780AE49195D}" srcId="{58D17076-7D8C-473D-8ECB-B4EF6B31DB51}" destId="{34C497F3-BA11-4D84-BB6C-BDCC319E8A33}" srcOrd="3" destOrd="0" parTransId="{DEB3C656-206F-43FC-87AD-450051FD1584}" sibTransId="{1A54205C-FB26-409A-95E3-A9BCC92AE49B}"/>
    <dgm:cxn modelId="{963E4F43-B688-4EE5-A3B8-992255B71F7A}" srcId="{58D17076-7D8C-473D-8ECB-B4EF6B31DB51}" destId="{B5661173-A772-45C9-91CF-321CC9DB04E6}" srcOrd="0" destOrd="0" parTransId="{1ED58AD3-81FF-439D-84BE-6FE535B17084}" sibTransId="{8E3D6D92-874B-461B-84E1-8BE81C1684B8}"/>
    <dgm:cxn modelId="{D034C663-405E-4486-AA9A-9DF21012F66A}" srcId="{58D17076-7D8C-473D-8ECB-B4EF6B31DB51}" destId="{A9A9C652-B013-4627-8F8D-B3192D618E27}" srcOrd="1" destOrd="0" parTransId="{6EBEB81B-9216-453A-9CB1-2CD80B9FC386}" sibTransId="{5E8350B8-3AA2-4B7B-BCA9-2C085CD1A124}"/>
    <dgm:cxn modelId="{E1B06F66-0B9E-44BC-B172-60B33C692A2B}" srcId="{8FB7B4E6-4DBF-4E7D-BBD0-091C7FBB7631}" destId="{F52A1492-3FC1-4852-95BB-376C425BD8BB}" srcOrd="4" destOrd="0" parTransId="{4A78EA1A-E3E2-4462-B63E-6913E6B60F3F}" sibTransId="{981553E2-A76E-49CB-8059-6048A4529C22}"/>
    <dgm:cxn modelId="{49641548-CCF8-4E23-A079-1B2EE7DBBCB8}" srcId="{8FB7B4E6-4DBF-4E7D-BBD0-091C7FBB7631}" destId="{82E6A7C5-A756-4B3A-9C68-472CE12FB759}" srcOrd="1" destOrd="0" parTransId="{0C6860F4-83BB-4911-8EEC-FC107F69617C}" sibTransId="{64747E8F-D0BF-4608-9603-0038B9622869}"/>
    <dgm:cxn modelId="{1E79DF4E-9BE0-4276-9269-468CC6BE825C}" srcId="{8FB7B4E6-4DBF-4E7D-BBD0-091C7FBB7631}" destId="{7303E7B1-DDC6-490D-A4C2-3183811111A1}" srcOrd="2" destOrd="0" parTransId="{A37A153C-6FE3-4846-A5E0-85D8949E0CA4}" sibTransId="{27790D5C-B180-46A3-81CC-89FD6DA01592}"/>
    <dgm:cxn modelId="{8BBCA94F-38CA-45B7-9E74-7F402C36225B}" srcId="{8FB7B4E6-4DBF-4E7D-BBD0-091C7FBB7631}" destId="{6F7DA5E3-773B-484A-A507-ACDC186024A8}" srcOrd="0" destOrd="0" parTransId="{A1F0B941-DE02-413F-9A50-1E5D81928532}" sibTransId="{9CDFCADF-3F82-4FA6-B676-3E52977C16BF}"/>
    <dgm:cxn modelId="{1ED51974-AA71-41AD-BCB6-CB5AB4ED2F37}" type="presOf" srcId="{8FB7B4E6-4DBF-4E7D-BBD0-091C7FBB7631}" destId="{24B4503C-6632-40A3-B3A1-586C6AAD6C89}" srcOrd="1" destOrd="0" presId="urn:microsoft.com/office/officeart/2005/8/layout/list1"/>
    <dgm:cxn modelId="{515BD28F-4CA8-4F7B-865B-6A007F8915E5}" srcId="{FA7F74DC-1867-42E3-909E-12900985A74A}" destId="{8FB7B4E6-4DBF-4E7D-BBD0-091C7FBB7631}" srcOrd="1" destOrd="0" parTransId="{55F25285-3375-4C27-AE44-49916874D2DF}" sibTransId="{4411B263-6BD8-4B63-98E1-4CFEC4615626}"/>
    <dgm:cxn modelId="{0ADFDD99-0E51-43DF-8757-ED0F915350E3}" srcId="{58D17076-7D8C-473D-8ECB-B4EF6B31DB51}" destId="{25646C20-EB41-4C98-A7B7-D15FD8E55166}" srcOrd="4" destOrd="0" parTransId="{0377A5DF-9775-4D0A-8AFA-5B481D36C4E0}" sibTransId="{BE68B8F8-239C-454D-8465-03392F57699B}"/>
    <dgm:cxn modelId="{7A7D3FAD-501A-4CE8-A799-EA1350385746}" type="presOf" srcId="{F52A1492-3FC1-4852-95BB-376C425BD8BB}" destId="{B0390728-A921-4E59-820A-D0CD9FD7295B}" srcOrd="0" destOrd="4" presId="urn:microsoft.com/office/officeart/2005/8/layout/list1"/>
    <dgm:cxn modelId="{7B010FB5-D16D-44D3-BD63-A37988A5B5E3}" type="presOf" srcId="{FA7F74DC-1867-42E3-909E-12900985A74A}" destId="{233FC187-D73C-45DC-9000-1FE996575E4E}" srcOrd="0" destOrd="0" presId="urn:microsoft.com/office/officeart/2005/8/layout/list1"/>
    <dgm:cxn modelId="{2B816CCD-9FF2-4995-944D-BDFDBA224BC2}" srcId="{FA7F74DC-1867-42E3-909E-12900985A74A}" destId="{58D17076-7D8C-473D-8ECB-B4EF6B31DB51}" srcOrd="0" destOrd="0" parTransId="{3655B287-4BB7-468E-B82D-9E32E20B4958}" sibTransId="{13586D0E-1220-4B22-B135-4C946FA4AE5C}"/>
    <dgm:cxn modelId="{808698CE-F337-4D80-9304-347E8E8E8B0F}" type="presOf" srcId="{A9A9C652-B013-4627-8F8D-B3192D618E27}" destId="{76846426-7C65-4560-9C4A-540042F4410A}" srcOrd="0" destOrd="1" presId="urn:microsoft.com/office/officeart/2005/8/layout/list1"/>
    <dgm:cxn modelId="{0AE8AAF4-3C73-4890-8019-34F86290B981}" type="presOf" srcId="{6F7DA5E3-773B-484A-A507-ACDC186024A8}" destId="{B0390728-A921-4E59-820A-D0CD9FD7295B}" srcOrd="0" destOrd="0" presId="urn:microsoft.com/office/officeart/2005/8/layout/list1"/>
    <dgm:cxn modelId="{5BBD1DF7-8551-49DB-BBEB-C3A5B3026B27}" srcId="{8FB7B4E6-4DBF-4E7D-BBD0-091C7FBB7631}" destId="{BEA36711-256A-4786-9242-00BACBE8CBC3}" srcOrd="3" destOrd="0" parTransId="{D742D471-0E66-49FB-8698-6ABE62655274}" sibTransId="{F8FA65C4-157E-4A46-B45A-78617804AE5F}"/>
    <dgm:cxn modelId="{871358FE-FAD0-4960-900F-CEFF3AA01BEA}" srcId="{58D17076-7D8C-473D-8ECB-B4EF6B31DB51}" destId="{C1317E46-5110-4BB9-BB68-036C800ED2BF}" srcOrd="2" destOrd="0" parTransId="{4605816F-BB15-44C1-B63C-821F772B03DD}" sibTransId="{B76337B0-8ACB-41E3-83C3-16B9F4D44A35}"/>
    <dgm:cxn modelId="{7D378F6D-2D44-499C-B94D-17205F6AD433}" type="presParOf" srcId="{233FC187-D73C-45DC-9000-1FE996575E4E}" destId="{80CC2700-E18E-4F11-BF0A-476569C8B38B}" srcOrd="0" destOrd="0" presId="urn:microsoft.com/office/officeart/2005/8/layout/list1"/>
    <dgm:cxn modelId="{2B6210FD-F726-44F0-8276-409AD7574DC3}" type="presParOf" srcId="{80CC2700-E18E-4F11-BF0A-476569C8B38B}" destId="{630DF7A5-DB6D-42CF-96A6-242DD955E4F5}" srcOrd="0" destOrd="0" presId="urn:microsoft.com/office/officeart/2005/8/layout/list1"/>
    <dgm:cxn modelId="{B2A27CF4-392B-4C6F-A273-0353BCBBDD7B}" type="presParOf" srcId="{80CC2700-E18E-4F11-BF0A-476569C8B38B}" destId="{A9252541-B131-45F3-9CC4-BFBBA15A34A4}" srcOrd="1" destOrd="0" presId="urn:microsoft.com/office/officeart/2005/8/layout/list1"/>
    <dgm:cxn modelId="{048F1E35-25D1-466E-96EB-7BFE1EA2D1FB}" type="presParOf" srcId="{233FC187-D73C-45DC-9000-1FE996575E4E}" destId="{F342F3F0-6D6B-4A83-B32C-5AA4B010B881}" srcOrd="1" destOrd="0" presId="urn:microsoft.com/office/officeart/2005/8/layout/list1"/>
    <dgm:cxn modelId="{B3F583FE-A888-4F6C-AF35-FD335E0AC227}" type="presParOf" srcId="{233FC187-D73C-45DC-9000-1FE996575E4E}" destId="{76846426-7C65-4560-9C4A-540042F4410A}" srcOrd="2" destOrd="0" presId="urn:microsoft.com/office/officeart/2005/8/layout/list1"/>
    <dgm:cxn modelId="{1DD01C23-7E81-40C6-8CDD-2B84B9564056}" type="presParOf" srcId="{233FC187-D73C-45DC-9000-1FE996575E4E}" destId="{40039322-6E5C-4EDD-B51B-DC88A0011183}" srcOrd="3" destOrd="0" presId="urn:microsoft.com/office/officeart/2005/8/layout/list1"/>
    <dgm:cxn modelId="{D99D7F61-DD3B-4054-BD0A-40DE08B9EBDF}" type="presParOf" srcId="{233FC187-D73C-45DC-9000-1FE996575E4E}" destId="{4B962EEB-F4C4-4A77-A33E-A4BAEB5CE57F}" srcOrd="4" destOrd="0" presId="urn:microsoft.com/office/officeart/2005/8/layout/list1"/>
    <dgm:cxn modelId="{AF001B85-4D9D-4603-83B8-BCAE192F1FDB}" type="presParOf" srcId="{4B962EEB-F4C4-4A77-A33E-A4BAEB5CE57F}" destId="{5B2FE2E0-511F-44D1-966F-6F2556094DA6}" srcOrd="0" destOrd="0" presId="urn:microsoft.com/office/officeart/2005/8/layout/list1"/>
    <dgm:cxn modelId="{7E60D38C-2366-4C9E-B05D-FFE86757E617}" type="presParOf" srcId="{4B962EEB-F4C4-4A77-A33E-A4BAEB5CE57F}" destId="{24B4503C-6632-40A3-B3A1-586C6AAD6C89}" srcOrd="1" destOrd="0" presId="urn:microsoft.com/office/officeart/2005/8/layout/list1"/>
    <dgm:cxn modelId="{1A63908A-8994-4B15-AB61-33BD56B33024}" type="presParOf" srcId="{233FC187-D73C-45DC-9000-1FE996575E4E}" destId="{1CFFC942-695A-4AE6-BF44-05CB11DE907D}" srcOrd="5" destOrd="0" presId="urn:microsoft.com/office/officeart/2005/8/layout/list1"/>
    <dgm:cxn modelId="{58915C87-4FBE-4FF6-BDD0-1FEDAD1F10B3}" type="presParOf" srcId="{233FC187-D73C-45DC-9000-1FE996575E4E}" destId="{B0390728-A921-4E59-820A-D0CD9FD7295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7F74DC-1867-42E3-909E-12900985A74A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8D17076-7D8C-473D-8ECB-B4EF6B31DB51}">
      <dgm:prSet phldrT="[Text]"/>
      <dgm:spPr/>
      <dgm:t>
        <a:bodyPr/>
        <a:lstStyle/>
        <a:p>
          <a:r>
            <a:rPr lang="en-US" b="1" dirty="0"/>
            <a:t>Condition 1: Mean does not depend on time</a:t>
          </a:r>
          <a:endParaRPr lang="en-US" dirty="0">
            <a:latin typeface="Abadi Extra Light" panose="020B0204020104020204" pitchFamily="34" charset="0"/>
          </a:endParaRPr>
        </a:p>
      </dgm:t>
    </dgm:pt>
    <dgm:pt modelId="{3655B287-4BB7-468E-B82D-9E32E20B4958}" type="par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13586D0E-1220-4B22-B135-4C946FA4AE5C}" type="sib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55F712E2-13D2-49CD-8B52-B1219453E18B}">
      <dgm:prSet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/>
            <a:t> The spectral density shows a high peak at 0, which could be generated by a stationary or non-stationary process.</a:t>
          </a:r>
        </a:p>
      </dgm:t>
    </dgm:pt>
    <dgm:pt modelId="{4ADC9474-1E83-4193-9597-B2BA6366EB4F}" type="parTrans" cxnId="{CAD04839-91CF-49C4-BB2E-DD8E02500A42}">
      <dgm:prSet/>
      <dgm:spPr/>
      <dgm:t>
        <a:bodyPr/>
        <a:lstStyle/>
        <a:p>
          <a:endParaRPr lang="en-US"/>
        </a:p>
      </dgm:t>
    </dgm:pt>
    <dgm:pt modelId="{0D07FFE9-3098-4AAD-BBFE-7A39B3F300F9}" type="sibTrans" cxnId="{CAD04839-91CF-49C4-BB2E-DD8E02500A42}">
      <dgm:prSet/>
      <dgm:spPr/>
      <dgm:t>
        <a:bodyPr/>
        <a:lstStyle/>
        <a:p>
          <a:endParaRPr lang="en-US"/>
        </a:p>
      </dgm:t>
    </dgm:pt>
    <dgm:pt modelId="{1C3D32E1-24DC-4532-ABC9-4E67CE705E04}">
      <dgm:prSet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/>
            <a:t> Since the mean appears to change over time, this suggests a non-stationary process.</a:t>
          </a:r>
        </a:p>
      </dgm:t>
    </dgm:pt>
    <dgm:pt modelId="{AB248931-0097-4A5D-8EAA-591EB96F7B70}" type="parTrans" cxnId="{F4A72DAD-1836-4F12-83D5-5293BB65D826}">
      <dgm:prSet/>
      <dgm:spPr/>
      <dgm:t>
        <a:bodyPr/>
        <a:lstStyle/>
        <a:p>
          <a:endParaRPr lang="en-US"/>
        </a:p>
      </dgm:t>
    </dgm:pt>
    <dgm:pt modelId="{41D4ED4A-FB38-4B12-9018-D3932D588F0C}" type="sibTrans" cxnId="{F4A72DAD-1836-4F12-83D5-5293BB65D826}">
      <dgm:prSet/>
      <dgm:spPr/>
      <dgm:t>
        <a:bodyPr/>
        <a:lstStyle/>
        <a:p>
          <a:endParaRPr lang="en-US"/>
        </a:p>
      </dgm:t>
    </dgm:pt>
    <dgm:pt modelId="{F21FFE7F-6CF7-4A38-BD24-1BBBC7311E08}">
      <dgm:prSet phldrT="[Text]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None/>
          </a:pPr>
          <a:endParaRPr lang="en-US" sz="2000" kern="1200" dirty="0">
            <a:latin typeface="Calibri" panose="020F0502020204030204"/>
            <a:ea typeface="+mn-ea"/>
            <a:cs typeface="+mn-cs"/>
          </a:endParaRPr>
        </a:p>
      </dgm:t>
    </dgm:pt>
    <dgm:pt modelId="{0B4620F8-60C2-4579-B3CA-32B04B26AF07}" type="parTrans" cxnId="{CA029E23-81B8-47CF-BC5C-6694C24BFBD7}">
      <dgm:prSet/>
      <dgm:spPr/>
      <dgm:t>
        <a:bodyPr/>
        <a:lstStyle/>
        <a:p>
          <a:endParaRPr lang="en-US"/>
        </a:p>
      </dgm:t>
    </dgm:pt>
    <dgm:pt modelId="{4E401336-40DA-4A05-8E23-F89582DD2827}" type="sibTrans" cxnId="{CA029E23-81B8-47CF-BC5C-6694C24BFBD7}">
      <dgm:prSet/>
      <dgm:spPr/>
      <dgm:t>
        <a:bodyPr/>
        <a:lstStyle/>
        <a:p>
          <a:endParaRPr lang="en-US"/>
        </a:p>
      </dgm:t>
    </dgm:pt>
    <dgm:pt modelId="{A23CCF97-09C8-48A9-9EA9-0D5F42774809}">
      <dgm:prSet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</a:pPr>
          <a:endParaRPr lang="en-US" sz="2000" kern="1200" dirty="0"/>
        </a:p>
      </dgm:t>
    </dgm:pt>
    <dgm:pt modelId="{F19D78C3-7063-48C8-B992-D229725C518D}" type="sibTrans" cxnId="{61DC16B7-6825-4B91-B0D8-247CA66F715A}">
      <dgm:prSet/>
      <dgm:spPr/>
      <dgm:t>
        <a:bodyPr/>
        <a:lstStyle/>
        <a:p>
          <a:endParaRPr lang="en-US"/>
        </a:p>
      </dgm:t>
    </dgm:pt>
    <dgm:pt modelId="{FC1AAB82-82F2-4E07-A06A-973FE6936EF9}" type="parTrans" cxnId="{61DC16B7-6825-4B91-B0D8-247CA66F715A}">
      <dgm:prSet/>
      <dgm:spPr/>
      <dgm:t>
        <a:bodyPr/>
        <a:lstStyle/>
        <a:p>
          <a:endParaRPr lang="en-US"/>
        </a:p>
      </dgm:t>
    </dgm:pt>
    <dgm:pt modelId="{B5661173-A772-45C9-91CF-321CC9DB04E6}">
      <dgm:prSet phldrT="[Text]"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/>
            <a:t> There appears to be a upward trend in the realization. </a:t>
          </a:r>
          <a:endParaRPr lang="en-US" sz="1600" kern="1200" dirty="0">
            <a:latin typeface="Abadi Extra Light" panose="020B0204020104020204" pitchFamily="34" charset="0"/>
          </a:endParaRPr>
        </a:p>
      </dgm:t>
    </dgm:pt>
    <dgm:pt modelId="{8E3D6D92-874B-461B-84E1-8BE81C1684B8}" type="sibTrans" cxnId="{963E4F43-B688-4EE5-A3B8-992255B71F7A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1ED58AD3-81FF-439D-84BE-6FE535B17084}" type="parTrans" cxnId="{963E4F43-B688-4EE5-A3B8-992255B71F7A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CE4D11DF-166F-4863-83D5-5EF700EED51A}">
      <dgm:prSet phldrT="[Text]"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600" kern="1200" dirty="0">
            <a:latin typeface="Abadi Extra Light" panose="020B0204020104020204" pitchFamily="34" charset="0"/>
          </a:endParaRPr>
        </a:p>
      </dgm:t>
    </dgm:pt>
    <dgm:pt modelId="{BD1E5561-9A6E-4CE9-962B-E3E0CE2BB789}" type="parTrans" cxnId="{00776D6A-BE02-4592-A918-D8BF72C3EA05}">
      <dgm:prSet/>
      <dgm:spPr/>
      <dgm:t>
        <a:bodyPr/>
        <a:lstStyle/>
        <a:p>
          <a:endParaRPr lang="en-US"/>
        </a:p>
      </dgm:t>
    </dgm:pt>
    <dgm:pt modelId="{F71F55AC-02BD-4355-9640-B5E8E6C620CC}" type="sibTrans" cxnId="{00776D6A-BE02-4592-A918-D8BF72C3EA05}">
      <dgm:prSet/>
      <dgm:spPr/>
      <dgm:t>
        <a:bodyPr/>
        <a:lstStyle/>
        <a:p>
          <a:endParaRPr lang="en-US"/>
        </a:p>
      </dgm:t>
    </dgm:pt>
    <dgm:pt modelId="{30619844-E5DE-42E9-A146-DA66CAEDF6E3}">
      <dgm:prSet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600" kern="1200" dirty="0"/>
        </a:p>
      </dgm:t>
    </dgm:pt>
    <dgm:pt modelId="{93B0F756-2047-4475-8B72-FEE70D8BEA1F}" type="parTrans" cxnId="{B628B0BA-86A8-4610-A348-C2FC347A017E}">
      <dgm:prSet/>
      <dgm:spPr/>
      <dgm:t>
        <a:bodyPr/>
        <a:lstStyle/>
        <a:p>
          <a:endParaRPr lang="en-US"/>
        </a:p>
      </dgm:t>
    </dgm:pt>
    <dgm:pt modelId="{57B609C3-0DD2-4858-85CE-04633AF0BA9E}" type="sibTrans" cxnId="{B628B0BA-86A8-4610-A348-C2FC347A017E}">
      <dgm:prSet/>
      <dgm:spPr/>
      <dgm:t>
        <a:bodyPr/>
        <a:lstStyle/>
        <a:p>
          <a:endParaRPr lang="en-US"/>
        </a:p>
      </dgm:t>
    </dgm:pt>
    <dgm:pt modelId="{D0E415A6-93C3-42B6-A62C-3411398DD68B}" type="pres">
      <dgm:prSet presAssocID="{FA7F74DC-1867-42E3-909E-12900985A74A}" presName="linear" presStyleCnt="0">
        <dgm:presLayoutVars>
          <dgm:dir/>
          <dgm:animLvl val="lvl"/>
          <dgm:resizeHandles val="exact"/>
        </dgm:presLayoutVars>
      </dgm:prSet>
      <dgm:spPr/>
    </dgm:pt>
    <dgm:pt modelId="{DFEA764D-741F-4053-9A78-D3DF97661BFC}" type="pres">
      <dgm:prSet presAssocID="{58D17076-7D8C-473D-8ECB-B4EF6B31DB51}" presName="parentLin" presStyleCnt="0"/>
      <dgm:spPr/>
    </dgm:pt>
    <dgm:pt modelId="{B7614D09-FC3C-4D66-95CA-7401EB81023C}" type="pres">
      <dgm:prSet presAssocID="{58D17076-7D8C-473D-8ECB-B4EF6B31DB51}" presName="parentLeftMargin" presStyleLbl="node1" presStyleIdx="0" presStyleCnt="1"/>
      <dgm:spPr/>
    </dgm:pt>
    <dgm:pt modelId="{BE9105BF-204F-4CAA-89E8-C5CE20B67463}" type="pres">
      <dgm:prSet presAssocID="{58D17076-7D8C-473D-8ECB-B4EF6B31DB5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E154877-F45C-453B-94A7-B588AE365C22}" type="pres">
      <dgm:prSet presAssocID="{58D17076-7D8C-473D-8ECB-B4EF6B31DB51}" presName="negativeSpace" presStyleCnt="0"/>
      <dgm:spPr/>
    </dgm:pt>
    <dgm:pt modelId="{682CF135-B9CC-46A6-A988-463E76EB1B36}" type="pres">
      <dgm:prSet presAssocID="{58D17076-7D8C-473D-8ECB-B4EF6B31DB5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A029E23-81B8-47CF-BC5C-6694C24BFBD7}" srcId="{58D17076-7D8C-473D-8ECB-B4EF6B31DB51}" destId="{F21FFE7F-6CF7-4A38-BD24-1BBBC7311E08}" srcOrd="0" destOrd="0" parTransId="{0B4620F8-60C2-4579-B3CA-32B04B26AF07}" sibTransId="{4E401336-40DA-4A05-8E23-F89582DD2827}"/>
    <dgm:cxn modelId="{CAD04839-91CF-49C4-BB2E-DD8E02500A42}" srcId="{58D17076-7D8C-473D-8ECB-B4EF6B31DB51}" destId="{55F712E2-13D2-49CD-8B52-B1219453E18B}" srcOrd="3" destOrd="0" parTransId="{4ADC9474-1E83-4193-9597-B2BA6366EB4F}" sibTransId="{0D07FFE9-3098-4AAD-BBFE-7A39B3F300F9}"/>
    <dgm:cxn modelId="{FCAC795C-484E-4650-B992-8C0FA7993930}" type="presOf" srcId="{1C3D32E1-24DC-4532-ABC9-4E67CE705E04}" destId="{682CF135-B9CC-46A6-A988-463E76EB1B36}" srcOrd="0" destOrd="5" presId="urn:microsoft.com/office/officeart/2005/8/layout/list1"/>
    <dgm:cxn modelId="{963E4F43-B688-4EE5-A3B8-992255B71F7A}" srcId="{58D17076-7D8C-473D-8ECB-B4EF6B31DB51}" destId="{B5661173-A772-45C9-91CF-321CC9DB04E6}" srcOrd="1" destOrd="0" parTransId="{1ED58AD3-81FF-439D-84BE-6FE535B17084}" sibTransId="{8E3D6D92-874B-461B-84E1-8BE81C1684B8}"/>
    <dgm:cxn modelId="{AAD2FC43-DB6A-4B29-B589-722B87AE40FA}" type="presOf" srcId="{CE4D11DF-166F-4863-83D5-5EF700EED51A}" destId="{682CF135-B9CC-46A6-A988-463E76EB1B36}" srcOrd="0" destOrd="2" presId="urn:microsoft.com/office/officeart/2005/8/layout/list1"/>
    <dgm:cxn modelId="{00776D6A-BE02-4592-A918-D8BF72C3EA05}" srcId="{58D17076-7D8C-473D-8ECB-B4EF6B31DB51}" destId="{CE4D11DF-166F-4863-83D5-5EF700EED51A}" srcOrd="2" destOrd="0" parTransId="{BD1E5561-9A6E-4CE9-962B-E3E0CE2BB789}" sibTransId="{F71F55AC-02BD-4355-9640-B5E8E6C620CC}"/>
    <dgm:cxn modelId="{9B95DC4D-658E-4E0C-A32A-CA53633D975B}" type="presOf" srcId="{FA7F74DC-1867-42E3-909E-12900985A74A}" destId="{D0E415A6-93C3-42B6-A62C-3411398DD68B}" srcOrd="0" destOrd="0" presId="urn:microsoft.com/office/officeart/2005/8/layout/list1"/>
    <dgm:cxn modelId="{1B6E3C5A-F732-429F-A98A-11ED912A70C9}" type="presOf" srcId="{58D17076-7D8C-473D-8ECB-B4EF6B31DB51}" destId="{B7614D09-FC3C-4D66-95CA-7401EB81023C}" srcOrd="0" destOrd="0" presId="urn:microsoft.com/office/officeart/2005/8/layout/list1"/>
    <dgm:cxn modelId="{418BB75A-72F5-47ED-8BFD-74CD47363D0C}" type="presOf" srcId="{A23CCF97-09C8-48A9-9EA9-0D5F42774809}" destId="{682CF135-B9CC-46A6-A988-463E76EB1B36}" srcOrd="0" destOrd="6" presId="urn:microsoft.com/office/officeart/2005/8/layout/list1"/>
    <dgm:cxn modelId="{6E34F28B-F969-4362-A35C-8DD6137C631A}" type="presOf" srcId="{55F712E2-13D2-49CD-8B52-B1219453E18B}" destId="{682CF135-B9CC-46A6-A988-463E76EB1B36}" srcOrd="0" destOrd="3" presId="urn:microsoft.com/office/officeart/2005/8/layout/list1"/>
    <dgm:cxn modelId="{F4A72DAD-1836-4F12-83D5-5293BB65D826}" srcId="{58D17076-7D8C-473D-8ECB-B4EF6B31DB51}" destId="{1C3D32E1-24DC-4532-ABC9-4E67CE705E04}" srcOrd="5" destOrd="0" parTransId="{AB248931-0097-4A5D-8EAA-591EB96F7B70}" sibTransId="{41D4ED4A-FB38-4B12-9018-D3932D588F0C}"/>
    <dgm:cxn modelId="{E9923DAD-A3DB-49C6-AE77-1C0B5EF04163}" type="presOf" srcId="{B5661173-A772-45C9-91CF-321CC9DB04E6}" destId="{682CF135-B9CC-46A6-A988-463E76EB1B36}" srcOrd="0" destOrd="1" presId="urn:microsoft.com/office/officeart/2005/8/layout/list1"/>
    <dgm:cxn modelId="{61DC16B7-6825-4B91-B0D8-247CA66F715A}" srcId="{58D17076-7D8C-473D-8ECB-B4EF6B31DB51}" destId="{A23CCF97-09C8-48A9-9EA9-0D5F42774809}" srcOrd="6" destOrd="0" parTransId="{FC1AAB82-82F2-4E07-A06A-973FE6936EF9}" sibTransId="{F19D78C3-7063-48C8-B992-D229725C518D}"/>
    <dgm:cxn modelId="{EB7BE4B9-8BFB-42A1-9E0F-2E9144426599}" type="presOf" srcId="{58D17076-7D8C-473D-8ECB-B4EF6B31DB51}" destId="{BE9105BF-204F-4CAA-89E8-C5CE20B67463}" srcOrd="1" destOrd="0" presId="urn:microsoft.com/office/officeart/2005/8/layout/list1"/>
    <dgm:cxn modelId="{B628B0BA-86A8-4610-A348-C2FC347A017E}" srcId="{58D17076-7D8C-473D-8ECB-B4EF6B31DB51}" destId="{30619844-E5DE-42E9-A146-DA66CAEDF6E3}" srcOrd="4" destOrd="0" parTransId="{93B0F756-2047-4475-8B72-FEE70D8BEA1F}" sibTransId="{57B609C3-0DD2-4858-85CE-04633AF0BA9E}"/>
    <dgm:cxn modelId="{2B816CCD-9FF2-4995-944D-BDFDBA224BC2}" srcId="{FA7F74DC-1867-42E3-909E-12900985A74A}" destId="{58D17076-7D8C-473D-8ECB-B4EF6B31DB51}" srcOrd="0" destOrd="0" parTransId="{3655B287-4BB7-468E-B82D-9E32E20B4958}" sibTransId="{13586D0E-1220-4B22-B135-4C946FA4AE5C}"/>
    <dgm:cxn modelId="{67C4B0D8-AADF-4B7D-B9F9-22BB861B4F4E}" type="presOf" srcId="{30619844-E5DE-42E9-A146-DA66CAEDF6E3}" destId="{682CF135-B9CC-46A6-A988-463E76EB1B36}" srcOrd="0" destOrd="4" presId="urn:microsoft.com/office/officeart/2005/8/layout/list1"/>
    <dgm:cxn modelId="{5E1D6DF9-FC37-4DF6-BB63-DD68F704CDAD}" type="presOf" srcId="{F21FFE7F-6CF7-4A38-BD24-1BBBC7311E08}" destId="{682CF135-B9CC-46A6-A988-463E76EB1B36}" srcOrd="0" destOrd="0" presId="urn:microsoft.com/office/officeart/2005/8/layout/list1"/>
    <dgm:cxn modelId="{2CAD0116-81EF-48E9-BBFA-5E24BF439C47}" type="presParOf" srcId="{D0E415A6-93C3-42B6-A62C-3411398DD68B}" destId="{DFEA764D-741F-4053-9A78-D3DF97661BFC}" srcOrd="0" destOrd="0" presId="urn:microsoft.com/office/officeart/2005/8/layout/list1"/>
    <dgm:cxn modelId="{9BB29120-C1C6-4518-A307-E6A2A5164E4F}" type="presParOf" srcId="{DFEA764D-741F-4053-9A78-D3DF97661BFC}" destId="{B7614D09-FC3C-4D66-95CA-7401EB81023C}" srcOrd="0" destOrd="0" presId="urn:microsoft.com/office/officeart/2005/8/layout/list1"/>
    <dgm:cxn modelId="{D5E45C38-6B82-4D03-B486-B8FA83C81907}" type="presParOf" srcId="{DFEA764D-741F-4053-9A78-D3DF97661BFC}" destId="{BE9105BF-204F-4CAA-89E8-C5CE20B67463}" srcOrd="1" destOrd="0" presId="urn:microsoft.com/office/officeart/2005/8/layout/list1"/>
    <dgm:cxn modelId="{31995889-63CB-4235-8208-1443601466FE}" type="presParOf" srcId="{D0E415A6-93C3-42B6-A62C-3411398DD68B}" destId="{2E154877-F45C-453B-94A7-B588AE365C22}" srcOrd="1" destOrd="0" presId="urn:microsoft.com/office/officeart/2005/8/layout/list1"/>
    <dgm:cxn modelId="{823D65FA-FECE-4A1E-9816-B7599FC2AD1A}" type="presParOf" srcId="{D0E415A6-93C3-42B6-A62C-3411398DD68B}" destId="{682CF135-B9CC-46A6-A988-463E76EB1B3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7F74DC-1867-42E3-909E-12900985A74A}" type="doc">
      <dgm:prSet loTypeId="urn:microsoft.com/office/officeart/2005/8/layout/list1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8D17076-7D8C-473D-8ECB-B4EF6B31DB51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/>
            <a:t>Condition 2: Variance does not depend on time</a:t>
          </a:r>
          <a:endParaRPr lang="en-US" sz="1600" dirty="0">
            <a:latin typeface="Abadi Extra Light" panose="020B0204020104020204" pitchFamily="34" charset="0"/>
          </a:endParaRPr>
        </a:p>
      </dgm:t>
    </dgm:pt>
    <dgm:pt modelId="{3655B287-4BB7-468E-B82D-9E32E20B4958}" type="par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13586D0E-1220-4B22-B135-4C946FA4AE5C}" type="sib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F21FFE7F-6CF7-4A38-BD24-1BBBC7311E08}">
      <dgm:prSet phldrT="[Text]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None/>
          </a:pPr>
          <a:endParaRPr lang="en-US" sz="1500" kern="1200" dirty="0">
            <a:latin typeface="Calibri" panose="020F0502020204030204"/>
            <a:ea typeface="+mn-ea"/>
            <a:cs typeface="+mn-cs"/>
          </a:endParaRPr>
        </a:p>
      </dgm:t>
    </dgm:pt>
    <dgm:pt modelId="{0B4620F8-60C2-4579-B3CA-32B04B26AF07}" type="parTrans" cxnId="{CA029E23-81B8-47CF-BC5C-6694C24BFBD7}">
      <dgm:prSet/>
      <dgm:spPr/>
      <dgm:t>
        <a:bodyPr/>
        <a:lstStyle/>
        <a:p>
          <a:endParaRPr lang="en-US"/>
        </a:p>
      </dgm:t>
    </dgm:pt>
    <dgm:pt modelId="{4E401336-40DA-4A05-8E23-F89582DD2827}" type="sibTrans" cxnId="{CA029E23-81B8-47CF-BC5C-6694C24BFBD7}">
      <dgm:prSet/>
      <dgm:spPr/>
      <dgm:t>
        <a:bodyPr/>
        <a:lstStyle/>
        <a:p>
          <a:endParaRPr lang="en-US"/>
        </a:p>
      </dgm:t>
    </dgm:pt>
    <dgm:pt modelId="{A23CCF97-09C8-48A9-9EA9-0D5F42774809}">
      <dgm:prSet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</a:pPr>
          <a:endParaRPr lang="en-US" sz="1500" kern="1200" dirty="0"/>
        </a:p>
      </dgm:t>
    </dgm:pt>
    <dgm:pt modelId="{F19D78C3-7063-48C8-B992-D229725C518D}" type="sibTrans" cxnId="{61DC16B7-6825-4B91-B0D8-247CA66F715A}">
      <dgm:prSet/>
      <dgm:spPr/>
      <dgm:t>
        <a:bodyPr/>
        <a:lstStyle/>
        <a:p>
          <a:endParaRPr lang="en-US"/>
        </a:p>
      </dgm:t>
    </dgm:pt>
    <dgm:pt modelId="{FC1AAB82-82F2-4E07-A06A-973FE6936EF9}" type="parTrans" cxnId="{61DC16B7-6825-4B91-B0D8-247CA66F715A}">
      <dgm:prSet/>
      <dgm:spPr/>
      <dgm:t>
        <a:bodyPr/>
        <a:lstStyle/>
        <a:p>
          <a:endParaRPr lang="en-US"/>
        </a:p>
      </dgm:t>
    </dgm:pt>
    <dgm:pt modelId="{B5661173-A772-45C9-91CF-321CC9DB04E6}">
      <dgm:prSet phldrT="[Text]"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n-lt"/>
            </a:rPr>
            <a:t> Since only one realization is possible, it is difficult to assess the realization variance.</a:t>
          </a:r>
        </a:p>
      </dgm:t>
    </dgm:pt>
    <dgm:pt modelId="{8E3D6D92-874B-461B-84E1-8BE81C1684B8}" type="sibTrans" cxnId="{963E4F43-B688-4EE5-A3B8-992255B71F7A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1ED58AD3-81FF-439D-84BE-6FE535B17084}" type="parTrans" cxnId="{963E4F43-B688-4EE5-A3B8-992255B71F7A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6C4CBF8F-8458-4467-8722-D14E7857184F}">
      <dgm:prSet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6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+mn-ea"/>
            <a:cs typeface="+mn-cs"/>
          </a:endParaRPr>
        </a:p>
      </dgm:t>
    </dgm:pt>
    <dgm:pt modelId="{F8544F15-2E20-42E2-99EE-02C6CDE18AB0}" type="parTrans" cxnId="{B2304538-0DFB-467C-8286-06698CEB74CE}">
      <dgm:prSet/>
      <dgm:spPr/>
      <dgm:t>
        <a:bodyPr/>
        <a:lstStyle/>
        <a:p>
          <a:endParaRPr lang="en-US"/>
        </a:p>
      </dgm:t>
    </dgm:pt>
    <dgm:pt modelId="{70E96B8F-D851-4DB0-AB3F-C9F2CBD1D50C}" type="sibTrans" cxnId="{B2304538-0DFB-467C-8286-06698CEB74CE}">
      <dgm:prSet/>
      <dgm:spPr/>
      <dgm:t>
        <a:bodyPr/>
        <a:lstStyle/>
        <a:p>
          <a:endParaRPr lang="en-US"/>
        </a:p>
      </dgm:t>
    </dgm:pt>
    <dgm:pt modelId="{E73D31C6-09E8-48B9-B610-7A18E0CDB3D1}">
      <dgm:prSet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However, there is more volatility in the second half (after 110) than in the first half.</a:t>
          </a:r>
        </a:p>
      </dgm:t>
    </dgm:pt>
    <dgm:pt modelId="{89AC9DEE-9030-4E7D-937A-F50ACBF23525}" type="parTrans" cxnId="{B7F66000-F864-4391-AF4E-4C062C4EC11C}">
      <dgm:prSet/>
      <dgm:spPr/>
      <dgm:t>
        <a:bodyPr/>
        <a:lstStyle/>
        <a:p>
          <a:endParaRPr lang="en-US"/>
        </a:p>
      </dgm:t>
    </dgm:pt>
    <dgm:pt modelId="{75FC5D7D-5DD5-4652-A239-B86109FE2F49}" type="sibTrans" cxnId="{B7F66000-F864-4391-AF4E-4C062C4EC11C}">
      <dgm:prSet/>
      <dgm:spPr/>
      <dgm:t>
        <a:bodyPr/>
        <a:lstStyle/>
        <a:p>
          <a:endParaRPr lang="en-US"/>
        </a:p>
      </dgm:t>
    </dgm:pt>
    <dgm:pt modelId="{00E87EFC-2654-4162-9AC3-268852ACDB87}">
      <dgm:prSet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6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+mn-ea"/>
            <a:cs typeface="+mn-cs"/>
          </a:endParaRPr>
        </a:p>
      </dgm:t>
    </dgm:pt>
    <dgm:pt modelId="{A5D00BD1-92E6-41C6-BCEB-C39FC9C39396}" type="parTrans" cxnId="{71FCE0A7-945D-4BA2-AE4C-51762008FEB8}">
      <dgm:prSet/>
      <dgm:spPr/>
      <dgm:t>
        <a:bodyPr/>
        <a:lstStyle/>
        <a:p>
          <a:endParaRPr lang="en-US"/>
        </a:p>
      </dgm:t>
    </dgm:pt>
    <dgm:pt modelId="{E7F2ACC1-B707-434B-B928-0C89CC5A5501}" type="sibTrans" cxnId="{71FCE0A7-945D-4BA2-AE4C-51762008FEB8}">
      <dgm:prSet/>
      <dgm:spPr/>
      <dgm:t>
        <a:bodyPr/>
        <a:lstStyle/>
        <a:p>
          <a:endParaRPr lang="en-US"/>
        </a:p>
      </dgm:t>
    </dgm:pt>
    <dgm:pt modelId="{46AC2AA0-7F33-465D-90B1-B4355B438F13}">
      <dgm:prSet custT="1"/>
      <dgm:spPr/>
      <dgm:t>
        <a:bodyPr/>
        <a:lstStyle/>
        <a:p>
          <a:pPr marL="114300" lvl="1" indent="0" defTabSz="57785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This may be an indication of non-constant variance, which would suggest a non-stationary process, but again difficult to say with just one realization.</a:t>
          </a:r>
        </a:p>
      </dgm:t>
    </dgm:pt>
    <dgm:pt modelId="{8697D23D-B2E6-4398-A55D-3211415055A0}" type="parTrans" cxnId="{4BB3B648-05F4-4454-9F6F-649AEA3C6FDE}">
      <dgm:prSet/>
      <dgm:spPr/>
      <dgm:t>
        <a:bodyPr/>
        <a:lstStyle/>
        <a:p>
          <a:endParaRPr lang="en-US"/>
        </a:p>
      </dgm:t>
    </dgm:pt>
    <dgm:pt modelId="{1B0B46FF-FC64-4CC2-A589-989554DADC0B}" type="sibTrans" cxnId="{4BB3B648-05F4-4454-9F6F-649AEA3C6FDE}">
      <dgm:prSet/>
      <dgm:spPr/>
      <dgm:t>
        <a:bodyPr/>
        <a:lstStyle/>
        <a:p>
          <a:endParaRPr lang="en-US"/>
        </a:p>
      </dgm:t>
    </dgm:pt>
    <dgm:pt modelId="{E8E16A83-AE9B-4D0A-BF94-AC4285F33E78}" type="pres">
      <dgm:prSet presAssocID="{FA7F74DC-1867-42E3-909E-12900985A74A}" presName="linear" presStyleCnt="0">
        <dgm:presLayoutVars>
          <dgm:dir/>
          <dgm:animLvl val="lvl"/>
          <dgm:resizeHandles val="exact"/>
        </dgm:presLayoutVars>
      </dgm:prSet>
      <dgm:spPr/>
    </dgm:pt>
    <dgm:pt modelId="{2EFE7C8E-E8A1-41F3-8F2F-A9C626DEAE38}" type="pres">
      <dgm:prSet presAssocID="{58D17076-7D8C-473D-8ECB-B4EF6B31DB51}" presName="parentLin" presStyleCnt="0"/>
      <dgm:spPr/>
    </dgm:pt>
    <dgm:pt modelId="{2E5986DF-5798-44AE-8994-C4A35FC56AF5}" type="pres">
      <dgm:prSet presAssocID="{58D17076-7D8C-473D-8ECB-B4EF6B31DB51}" presName="parentLeftMargin" presStyleLbl="node1" presStyleIdx="0" presStyleCnt="1"/>
      <dgm:spPr/>
    </dgm:pt>
    <dgm:pt modelId="{9D74EC21-57B3-46F9-AADC-5F51A8431316}" type="pres">
      <dgm:prSet presAssocID="{58D17076-7D8C-473D-8ECB-B4EF6B31DB51}" presName="parentText" presStyleLbl="node1" presStyleIdx="0" presStyleCnt="1" custScaleY="429654" custLinFactY="44671" custLinFactNeighborX="25710" custLinFactNeighborY="100000">
        <dgm:presLayoutVars>
          <dgm:chMax val="0"/>
          <dgm:bulletEnabled val="1"/>
        </dgm:presLayoutVars>
      </dgm:prSet>
      <dgm:spPr/>
    </dgm:pt>
    <dgm:pt modelId="{62CA5175-2051-4044-B0F7-2F759BA67201}" type="pres">
      <dgm:prSet presAssocID="{58D17076-7D8C-473D-8ECB-B4EF6B31DB51}" presName="negativeSpace" presStyleCnt="0"/>
      <dgm:spPr/>
    </dgm:pt>
    <dgm:pt modelId="{19487B5F-21C8-4499-BB30-F6A437C0511F}" type="pres">
      <dgm:prSet presAssocID="{58D17076-7D8C-473D-8ECB-B4EF6B31DB5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7F66000-F864-4391-AF4E-4C062C4EC11C}" srcId="{58D17076-7D8C-473D-8ECB-B4EF6B31DB51}" destId="{E73D31C6-09E8-48B9-B610-7A18E0CDB3D1}" srcOrd="3" destOrd="0" parTransId="{89AC9DEE-9030-4E7D-937A-F50ACBF23525}" sibTransId="{75FC5D7D-5DD5-4652-A239-B86109FE2F49}"/>
    <dgm:cxn modelId="{A3DD0910-2CA0-4414-8BBF-7A2469121DF2}" type="presOf" srcId="{6C4CBF8F-8458-4467-8722-D14E7857184F}" destId="{19487B5F-21C8-4499-BB30-F6A437C0511F}" srcOrd="0" destOrd="2" presId="urn:microsoft.com/office/officeart/2005/8/layout/list1"/>
    <dgm:cxn modelId="{0BCA071B-EDF7-41D5-83E2-D1EFA174E349}" type="presOf" srcId="{46AC2AA0-7F33-465D-90B1-B4355B438F13}" destId="{19487B5F-21C8-4499-BB30-F6A437C0511F}" srcOrd="0" destOrd="5" presId="urn:microsoft.com/office/officeart/2005/8/layout/list1"/>
    <dgm:cxn modelId="{CA029E23-81B8-47CF-BC5C-6694C24BFBD7}" srcId="{58D17076-7D8C-473D-8ECB-B4EF6B31DB51}" destId="{F21FFE7F-6CF7-4A38-BD24-1BBBC7311E08}" srcOrd="0" destOrd="0" parTransId="{0B4620F8-60C2-4579-B3CA-32B04B26AF07}" sibTransId="{4E401336-40DA-4A05-8E23-F89582DD2827}"/>
    <dgm:cxn modelId="{B2304538-0DFB-467C-8286-06698CEB74CE}" srcId="{58D17076-7D8C-473D-8ECB-B4EF6B31DB51}" destId="{6C4CBF8F-8458-4467-8722-D14E7857184F}" srcOrd="2" destOrd="0" parTransId="{F8544F15-2E20-42E2-99EE-02C6CDE18AB0}" sibTransId="{70E96B8F-D851-4DB0-AB3F-C9F2CBD1D50C}"/>
    <dgm:cxn modelId="{DC35613D-1401-404E-BD1C-7DC03F6241DA}" type="presOf" srcId="{00E87EFC-2654-4162-9AC3-268852ACDB87}" destId="{19487B5F-21C8-4499-BB30-F6A437C0511F}" srcOrd="0" destOrd="4" presId="urn:microsoft.com/office/officeart/2005/8/layout/list1"/>
    <dgm:cxn modelId="{E93A7240-ADA9-4542-99D4-153B8023F216}" type="presOf" srcId="{B5661173-A772-45C9-91CF-321CC9DB04E6}" destId="{19487B5F-21C8-4499-BB30-F6A437C0511F}" srcOrd="0" destOrd="1" presId="urn:microsoft.com/office/officeart/2005/8/layout/list1"/>
    <dgm:cxn modelId="{C2465C41-165B-4739-A1D3-8CD26C9BA3E7}" type="presOf" srcId="{58D17076-7D8C-473D-8ECB-B4EF6B31DB51}" destId="{2E5986DF-5798-44AE-8994-C4A35FC56AF5}" srcOrd="0" destOrd="0" presId="urn:microsoft.com/office/officeart/2005/8/layout/list1"/>
    <dgm:cxn modelId="{963E4F43-B688-4EE5-A3B8-992255B71F7A}" srcId="{58D17076-7D8C-473D-8ECB-B4EF6B31DB51}" destId="{B5661173-A772-45C9-91CF-321CC9DB04E6}" srcOrd="1" destOrd="0" parTransId="{1ED58AD3-81FF-439D-84BE-6FE535B17084}" sibTransId="{8E3D6D92-874B-461B-84E1-8BE81C1684B8}"/>
    <dgm:cxn modelId="{4BB3B648-05F4-4454-9F6F-649AEA3C6FDE}" srcId="{58D17076-7D8C-473D-8ECB-B4EF6B31DB51}" destId="{46AC2AA0-7F33-465D-90B1-B4355B438F13}" srcOrd="5" destOrd="0" parTransId="{8697D23D-B2E6-4398-A55D-3211415055A0}" sibTransId="{1B0B46FF-FC64-4CC2-A589-989554DADC0B}"/>
    <dgm:cxn modelId="{3ED80E69-2BE8-4C65-9C1C-4D46A378E730}" type="presOf" srcId="{A23CCF97-09C8-48A9-9EA9-0D5F42774809}" destId="{19487B5F-21C8-4499-BB30-F6A437C0511F}" srcOrd="0" destOrd="6" presId="urn:microsoft.com/office/officeart/2005/8/layout/list1"/>
    <dgm:cxn modelId="{83C0B06C-0234-433D-8A4B-5069A874C6DC}" type="presOf" srcId="{E73D31C6-09E8-48B9-B610-7A18E0CDB3D1}" destId="{19487B5F-21C8-4499-BB30-F6A437C0511F}" srcOrd="0" destOrd="3" presId="urn:microsoft.com/office/officeart/2005/8/layout/list1"/>
    <dgm:cxn modelId="{50CDFDA2-DD53-4D2B-BE58-5E16D074E343}" type="presOf" srcId="{F21FFE7F-6CF7-4A38-BD24-1BBBC7311E08}" destId="{19487B5F-21C8-4499-BB30-F6A437C0511F}" srcOrd="0" destOrd="0" presId="urn:microsoft.com/office/officeart/2005/8/layout/list1"/>
    <dgm:cxn modelId="{71FCE0A7-945D-4BA2-AE4C-51762008FEB8}" srcId="{58D17076-7D8C-473D-8ECB-B4EF6B31DB51}" destId="{00E87EFC-2654-4162-9AC3-268852ACDB87}" srcOrd="4" destOrd="0" parTransId="{A5D00BD1-92E6-41C6-BCEB-C39FC9C39396}" sibTransId="{E7F2ACC1-B707-434B-B928-0C89CC5A5501}"/>
    <dgm:cxn modelId="{61DC16B7-6825-4B91-B0D8-247CA66F715A}" srcId="{58D17076-7D8C-473D-8ECB-B4EF6B31DB51}" destId="{A23CCF97-09C8-48A9-9EA9-0D5F42774809}" srcOrd="6" destOrd="0" parTransId="{FC1AAB82-82F2-4E07-A06A-973FE6936EF9}" sibTransId="{F19D78C3-7063-48C8-B992-D229725C518D}"/>
    <dgm:cxn modelId="{2B816CCD-9FF2-4995-944D-BDFDBA224BC2}" srcId="{FA7F74DC-1867-42E3-909E-12900985A74A}" destId="{58D17076-7D8C-473D-8ECB-B4EF6B31DB51}" srcOrd="0" destOrd="0" parTransId="{3655B287-4BB7-468E-B82D-9E32E20B4958}" sibTransId="{13586D0E-1220-4B22-B135-4C946FA4AE5C}"/>
    <dgm:cxn modelId="{3B63C5D5-AADF-4CCD-B8E6-54B56111D0F7}" type="presOf" srcId="{FA7F74DC-1867-42E3-909E-12900985A74A}" destId="{E8E16A83-AE9B-4D0A-BF94-AC4285F33E78}" srcOrd="0" destOrd="0" presId="urn:microsoft.com/office/officeart/2005/8/layout/list1"/>
    <dgm:cxn modelId="{774F76E2-9EC5-45F4-A00C-B39B64A737BB}" type="presOf" srcId="{58D17076-7D8C-473D-8ECB-B4EF6B31DB51}" destId="{9D74EC21-57B3-46F9-AADC-5F51A8431316}" srcOrd="1" destOrd="0" presId="urn:microsoft.com/office/officeart/2005/8/layout/list1"/>
    <dgm:cxn modelId="{8748E2C9-9439-4CA6-9A14-F40D68D6DB77}" type="presParOf" srcId="{E8E16A83-AE9B-4D0A-BF94-AC4285F33E78}" destId="{2EFE7C8E-E8A1-41F3-8F2F-A9C626DEAE38}" srcOrd="0" destOrd="0" presId="urn:microsoft.com/office/officeart/2005/8/layout/list1"/>
    <dgm:cxn modelId="{5E67905B-5998-47B5-8AC3-A834C6C0FB89}" type="presParOf" srcId="{2EFE7C8E-E8A1-41F3-8F2F-A9C626DEAE38}" destId="{2E5986DF-5798-44AE-8994-C4A35FC56AF5}" srcOrd="0" destOrd="0" presId="urn:microsoft.com/office/officeart/2005/8/layout/list1"/>
    <dgm:cxn modelId="{BF379EE5-496F-4EB7-A9D6-8C65F2179930}" type="presParOf" srcId="{2EFE7C8E-E8A1-41F3-8F2F-A9C626DEAE38}" destId="{9D74EC21-57B3-46F9-AADC-5F51A8431316}" srcOrd="1" destOrd="0" presId="urn:microsoft.com/office/officeart/2005/8/layout/list1"/>
    <dgm:cxn modelId="{DACE97E0-8547-4F75-B060-2AB87C705CC9}" type="presParOf" srcId="{E8E16A83-AE9B-4D0A-BF94-AC4285F33E78}" destId="{62CA5175-2051-4044-B0F7-2F759BA67201}" srcOrd="1" destOrd="0" presId="urn:microsoft.com/office/officeart/2005/8/layout/list1"/>
    <dgm:cxn modelId="{BB9CB5DD-F784-47E3-916F-2F68C5AF3859}" type="presParOf" srcId="{E8E16A83-AE9B-4D0A-BF94-AC4285F33E78}" destId="{19487B5F-21C8-4499-BB30-F6A437C0511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7F74DC-1867-42E3-909E-12900985A74A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8D17076-7D8C-473D-8ECB-B4EF6B31DB51}">
          <dgm:prSet phldrT="[Text]" custT="1"/>
          <dgm:spPr>
            <a:solidFill>
              <a:schemeClr val="accent4">
                <a:lumMod val="60000"/>
                <a:lumOff val="40000"/>
              </a:schemeClr>
            </a:solidFill>
          </dgm:spPr>
          <dgm:t>
            <a:bodyPr/>
            <a:lstStyle/>
            <a:p>
              <a:r>
                <a:rPr lang="en-US" sz="1600" b="1" dirty="0">
                  <a:latin typeface="+mj-lt"/>
                </a:rPr>
                <a:t>Condition 3: The correlation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6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</m:e>
                    <m:sub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sub>
                  </m:sSub>
                </m:oMath>
              </a14:m>
              <a:r>
                <a:rPr lang="en-US" sz="1600" b="1" dirty="0">
                  <a:latin typeface="+mj-lt"/>
                </a:rPr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6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</m:e>
                    <m:sub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sub>
                  </m:sSub>
                </m:oMath>
              </a14:m>
              <a:r>
                <a:rPr lang="en-US" sz="1600" b="1" dirty="0">
                  <a:latin typeface="+mj-lt"/>
                </a:rPr>
                <a:t> depends only on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6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</m:e>
                    <m: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  <m:r>
                    <a:rPr lang="en-US" sz="1600" b="1" i="1" smtClean="0">
                      <a:latin typeface="Cambria Math" panose="02040503050406030204" pitchFamily="18" charset="0"/>
                    </a:rPr>
                    <m:t>−</m:t>
                  </m:r>
                  <m:sSub>
                    <m:sSubPr>
                      <m:ctrlPr>
                        <a:rPr lang="en-US" sz="1600" b="1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</m:t>
                      </m:r>
                    </m:e>
                    <m: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endParaRPr lang="en-US" sz="1600" dirty="0">
                <a:latin typeface="+mj-lt"/>
              </a:endParaRPr>
            </a:p>
          </dgm:t>
        </dgm:pt>
      </mc:Choice>
      <mc:Fallback xmlns="">
        <dgm:pt modelId="{58D17076-7D8C-473D-8ECB-B4EF6B31DB51}">
          <dgm:prSet phldrT="[Text]" custT="1"/>
          <dgm:spPr>
            <a:solidFill>
              <a:schemeClr val="accent4">
                <a:lumMod val="60000"/>
                <a:lumOff val="40000"/>
              </a:schemeClr>
            </a:solidFill>
          </dgm:spPr>
          <dgm:t>
            <a:bodyPr/>
            <a:lstStyle/>
            <a:p>
              <a:r>
                <a:rPr lang="en-US" sz="1600" b="1" dirty="0">
                  <a:latin typeface="+mj-lt"/>
                </a:rPr>
                <a:t>Condition 3: The correlation of </a:t>
              </a:r>
              <a:r>
                <a:rPr lang="en-US" sz="1600" b="1" i="0">
                  <a:latin typeface="+mj-lt"/>
                </a:rPr>
                <a:t>𝑿_(𝒕_𝟏 )</a:t>
              </a:r>
              <a:r>
                <a:rPr lang="en-US" sz="1600" b="1" dirty="0">
                  <a:latin typeface="+mj-lt"/>
                </a:rPr>
                <a:t> and </a:t>
              </a:r>
              <a:r>
                <a:rPr lang="en-US" sz="1600" b="1" i="0">
                  <a:latin typeface="+mj-lt"/>
                </a:rPr>
                <a:t>𝑿_(𝒕_𝟐 )</a:t>
              </a:r>
              <a:r>
                <a:rPr lang="en-US" sz="1600" b="1" dirty="0">
                  <a:latin typeface="+mj-lt"/>
                </a:rPr>
                <a:t> depends only on </a:t>
              </a:r>
              <a:r>
                <a:rPr lang="en-US" sz="1600" b="1" i="0">
                  <a:latin typeface="+mj-lt"/>
                </a:rPr>
                <a:t>𝒕_𝟐−𝒕_𝟏</a:t>
              </a:r>
              <a:endParaRPr lang="en-US" sz="1600" dirty="0">
                <a:latin typeface="+mj-lt"/>
              </a:endParaRPr>
            </a:p>
          </dgm:t>
        </dgm:pt>
      </mc:Fallback>
    </mc:AlternateContent>
    <dgm:pt modelId="{3655B287-4BB7-468E-B82D-9E32E20B4958}" type="par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13586D0E-1220-4B22-B135-4C946FA4AE5C}" type="sib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F21FFE7F-6CF7-4A38-BD24-1BBBC7311E08}">
      <dgm:prSet phldrT="[Text]"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</a:rPr>
            <a:t>The ACFs of the first half and second half exhibit different characteristics.</a:t>
          </a:r>
          <a:endParaRPr lang="en-US" sz="1600" kern="1200" dirty="0">
            <a:latin typeface="+mj-lt"/>
            <a:ea typeface="+mn-ea"/>
            <a:cs typeface="+mn-cs"/>
          </a:endParaRPr>
        </a:p>
      </dgm:t>
    </dgm:pt>
    <dgm:pt modelId="{0B4620F8-60C2-4579-B3CA-32B04B26AF07}" type="parTrans" cxnId="{CA029E23-81B8-47CF-BC5C-6694C24BFBD7}">
      <dgm:prSet/>
      <dgm:spPr/>
      <dgm:t>
        <a:bodyPr/>
        <a:lstStyle/>
        <a:p>
          <a:endParaRPr lang="en-US"/>
        </a:p>
      </dgm:t>
    </dgm:pt>
    <dgm:pt modelId="{4E401336-40DA-4A05-8E23-F89582DD2827}" type="sibTrans" cxnId="{CA029E23-81B8-47CF-BC5C-6694C24BFBD7}">
      <dgm:prSet/>
      <dgm:spPr/>
      <dgm:t>
        <a:bodyPr/>
        <a:lstStyle/>
        <a:p>
          <a:endParaRPr lang="en-US"/>
        </a:p>
      </dgm:t>
    </dgm:pt>
    <dgm:pt modelId="{081331C1-8F70-48F7-B9FD-8202AF547044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  <a:ea typeface="+mn-ea"/>
              <a:cs typeface="+mn-cs"/>
            </a:rPr>
            <a:t>More exponentially damped autocorrelations and no hints of seasonality in the first half of the data.</a:t>
          </a:r>
        </a:p>
      </dgm:t>
    </dgm:pt>
    <dgm:pt modelId="{2C79B8AF-AD81-4503-AE28-075C0C1F5972}" type="parTrans" cxnId="{A6009AE0-90A1-4984-BC9A-6715470110D6}">
      <dgm:prSet/>
      <dgm:spPr/>
      <dgm:t>
        <a:bodyPr/>
        <a:lstStyle/>
        <a:p>
          <a:endParaRPr lang="en-US"/>
        </a:p>
      </dgm:t>
    </dgm:pt>
    <dgm:pt modelId="{5B4AB50D-8D1D-4BCF-B2F4-E9A880840C3D}" type="sibTrans" cxnId="{A6009AE0-90A1-4984-BC9A-6715470110D6}">
      <dgm:prSet/>
      <dgm:spPr/>
      <dgm:t>
        <a:bodyPr/>
        <a:lstStyle/>
        <a:p>
          <a:endParaRPr lang="en-US"/>
        </a:p>
      </dgm:t>
    </dgm:pt>
    <dgm:pt modelId="{9B87AC1C-2A40-4C66-9177-26633712C1BA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  <a:ea typeface="+mn-ea"/>
              <a:cs typeface="+mn-cs"/>
            </a:rPr>
            <a:t>This may suggest a non-stationary process, though the evidence is weak.</a:t>
          </a:r>
        </a:p>
      </dgm:t>
    </dgm:pt>
    <dgm:pt modelId="{6FFBB875-7132-4493-A87D-19DAC48F0C4E}" type="parTrans" cxnId="{6552C050-7AB1-4264-8551-6516638CB15B}">
      <dgm:prSet/>
      <dgm:spPr/>
      <dgm:t>
        <a:bodyPr/>
        <a:lstStyle/>
        <a:p>
          <a:endParaRPr lang="en-US"/>
        </a:p>
      </dgm:t>
    </dgm:pt>
    <dgm:pt modelId="{708CB9E2-07FF-4A35-8BD5-8985E16C7E42}" type="sibTrans" cxnId="{6552C050-7AB1-4264-8551-6516638CB15B}">
      <dgm:prSet/>
      <dgm:spPr/>
      <dgm:t>
        <a:bodyPr/>
        <a:lstStyle/>
        <a:p>
          <a:endParaRPr lang="en-US"/>
        </a:p>
      </dgm:t>
    </dgm:pt>
    <dgm:pt modelId="{1B4E4706-5574-4ABA-A573-C80DC10C4C9D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j-lt"/>
            <a:ea typeface="+mn-ea"/>
            <a:cs typeface="+mn-cs"/>
          </a:endParaRPr>
        </a:p>
      </dgm:t>
    </dgm:pt>
    <dgm:pt modelId="{8224EEA1-3EBC-4BE4-9546-4BD8DC0220B2}" type="parTrans" cxnId="{5CD0CCB0-5D6B-4C8A-9E8B-852119D6AF14}">
      <dgm:prSet/>
      <dgm:spPr/>
      <dgm:t>
        <a:bodyPr/>
        <a:lstStyle/>
        <a:p>
          <a:endParaRPr lang="en-US"/>
        </a:p>
      </dgm:t>
    </dgm:pt>
    <dgm:pt modelId="{58047AE4-D107-431F-AE8B-B6C4C2D35C74}" type="sibTrans" cxnId="{5CD0CCB0-5D6B-4C8A-9E8B-852119D6AF14}">
      <dgm:prSet/>
      <dgm:spPr/>
      <dgm:t>
        <a:bodyPr/>
        <a:lstStyle/>
        <a:p>
          <a:endParaRPr lang="en-US"/>
        </a:p>
      </dgm:t>
    </dgm:pt>
    <dgm:pt modelId="{308F09BB-E637-484D-9793-FA305568A489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j-lt"/>
            <a:ea typeface="+mn-ea"/>
            <a:cs typeface="+mn-cs"/>
          </a:endParaRPr>
        </a:p>
      </dgm:t>
    </dgm:pt>
    <dgm:pt modelId="{4C21FED9-4A8C-40F2-A676-2AAAE4A438D8}" type="parTrans" cxnId="{EBD8FEA0-9C66-4E29-93C8-BDA507442CDC}">
      <dgm:prSet/>
      <dgm:spPr/>
      <dgm:t>
        <a:bodyPr/>
        <a:lstStyle/>
        <a:p>
          <a:endParaRPr lang="en-US"/>
        </a:p>
      </dgm:t>
    </dgm:pt>
    <dgm:pt modelId="{D965682D-BF98-47E9-93A8-5913B4E5E5A7}" type="sibTrans" cxnId="{EBD8FEA0-9C66-4E29-93C8-BDA507442CDC}">
      <dgm:prSet/>
      <dgm:spPr/>
      <dgm:t>
        <a:bodyPr/>
        <a:lstStyle/>
        <a:p>
          <a:endParaRPr lang="en-US"/>
        </a:p>
      </dgm:t>
    </dgm:pt>
    <dgm:pt modelId="{87687A77-5740-4E23-882F-3D176381120B}">
      <dgm:prSet phldrT="[Text]"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+mj-lt"/>
            <a:ea typeface="+mn-ea"/>
            <a:cs typeface="+mn-cs"/>
          </a:endParaRPr>
        </a:p>
      </dgm:t>
    </dgm:pt>
    <dgm:pt modelId="{A0F6E0AC-5915-48E6-95DB-9A7C2EAB57E6}" type="parTrans" cxnId="{12BF5331-6375-4C59-9832-73EA478A54DB}">
      <dgm:prSet/>
      <dgm:spPr/>
      <dgm:t>
        <a:bodyPr/>
        <a:lstStyle/>
        <a:p>
          <a:endParaRPr lang="en-US"/>
        </a:p>
      </dgm:t>
    </dgm:pt>
    <dgm:pt modelId="{EA9A7381-DD24-4647-9926-462CAA716459}" type="sibTrans" cxnId="{12BF5331-6375-4C59-9832-73EA478A54DB}">
      <dgm:prSet/>
      <dgm:spPr/>
      <dgm:t>
        <a:bodyPr/>
        <a:lstStyle/>
        <a:p>
          <a:endParaRPr lang="en-US"/>
        </a:p>
      </dgm:t>
    </dgm:pt>
    <dgm:pt modelId="{21E41F0F-FC8C-43FA-B557-9C5AE7430EA2}">
      <dgm:prSet phldrT="[Text]"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+mj-lt"/>
            <a:ea typeface="+mn-ea"/>
            <a:cs typeface="+mn-cs"/>
          </a:endParaRPr>
        </a:p>
      </dgm:t>
    </dgm:pt>
    <dgm:pt modelId="{EC983851-691F-4173-BFB4-D81999D76407}" type="parTrans" cxnId="{774F7F6C-F024-4C14-9E26-1C0ED481E24C}">
      <dgm:prSet/>
      <dgm:spPr/>
      <dgm:t>
        <a:bodyPr/>
        <a:lstStyle/>
        <a:p>
          <a:endParaRPr lang="en-US"/>
        </a:p>
      </dgm:t>
    </dgm:pt>
    <dgm:pt modelId="{6EE477C5-A9CA-49DA-A7A0-0C3C7B0C5A20}" type="sibTrans" cxnId="{774F7F6C-F024-4C14-9E26-1C0ED481E24C}">
      <dgm:prSet/>
      <dgm:spPr/>
      <dgm:t>
        <a:bodyPr/>
        <a:lstStyle/>
        <a:p>
          <a:endParaRPr lang="en-US"/>
        </a:p>
      </dgm:t>
    </dgm:pt>
    <dgm:pt modelId="{EAA7E262-05B0-4F49-A507-3577434064CD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  <a:ea typeface="+mn-ea"/>
              <a:cs typeface="+mn-cs"/>
            </a:rPr>
            <a:t>A hint of seasonality in second half of the data though it is not appreciable</a:t>
          </a:r>
        </a:p>
      </dgm:t>
    </dgm:pt>
    <dgm:pt modelId="{30935393-63B4-48E9-8A64-F36FEB99BEAC}" type="parTrans" cxnId="{8F9CD9ED-5ED8-47E3-990B-1F6DF6375E83}">
      <dgm:prSet/>
      <dgm:spPr/>
      <dgm:t>
        <a:bodyPr/>
        <a:lstStyle/>
        <a:p>
          <a:endParaRPr lang="en-US"/>
        </a:p>
      </dgm:t>
    </dgm:pt>
    <dgm:pt modelId="{766CAF9A-CA5E-4180-AE80-790A467C1DEA}" type="sibTrans" cxnId="{8F9CD9ED-5ED8-47E3-990B-1F6DF6375E83}">
      <dgm:prSet/>
      <dgm:spPr/>
      <dgm:t>
        <a:bodyPr/>
        <a:lstStyle/>
        <a:p>
          <a:endParaRPr lang="en-US"/>
        </a:p>
      </dgm:t>
    </dgm:pt>
    <dgm:pt modelId="{4812ABAA-33DC-4B37-8DAD-D2D4FED5A98D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j-lt"/>
            <a:ea typeface="+mn-ea"/>
            <a:cs typeface="+mn-cs"/>
          </a:endParaRPr>
        </a:p>
      </dgm:t>
    </dgm:pt>
    <dgm:pt modelId="{804E87B4-C723-49EA-9354-7FEEDE07A84C}" type="parTrans" cxnId="{FD74188E-09D4-4B30-9AA7-10A46625E741}">
      <dgm:prSet/>
      <dgm:spPr/>
      <dgm:t>
        <a:bodyPr/>
        <a:lstStyle/>
        <a:p>
          <a:endParaRPr lang="en-US"/>
        </a:p>
      </dgm:t>
    </dgm:pt>
    <dgm:pt modelId="{0117C79F-E4AF-45B1-80FB-D77B5EB27447}" type="sibTrans" cxnId="{FD74188E-09D4-4B30-9AA7-10A46625E741}">
      <dgm:prSet/>
      <dgm:spPr/>
      <dgm:t>
        <a:bodyPr/>
        <a:lstStyle/>
        <a:p>
          <a:endParaRPr lang="en-US"/>
        </a:p>
      </dgm:t>
    </dgm:pt>
    <dgm:pt modelId="{7AB004F9-7848-458D-A590-9CB0CF7E6B94}" type="pres">
      <dgm:prSet presAssocID="{FA7F74DC-1867-42E3-909E-12900985A74A}" presName="linear" presStyleCnt="0">
        <dgm:presLayoutVars>
          <dgm:dir/>
          <dgm:animLvl val="lvl"/>
          <dgm:resizeHandles val="exact"/>
        </dgm:presLayoutVars>
      </dgm:prSet>
      <dgm:spPr/>
    </dgm:pt>
    <dgm:pt modelId="{4068E49F-4CBD-4E97-A3DB-52AE68876209}" type="pres">
      <dgm:prSet presAssocID="{58D17076-7D8C-473D-8ECB-B4EF6B31DB51}" presName="parentLin" presStyleCnt="0"/>
      <dgm:spPr/>
    </dgm:pt>
    <dgm:pt modelId="{8001E059-981E-4A9C-8C99-69FD60ED4AB6}" type="pres">
      <dgm:prSet presAssocID="{58D17076-7D8C-473D-8ECB-B4EF6B31DB51}" presName="parentLeftMargin" presStyleLbl="node1" presStyleIdx="0" presStyleCnt="1"/>
      <dgm:spPr/>
    </dgm:pt>
    <dgm:pt modelId="{200252A6-5C34-435A-AD35-B0DC50D39E79}" type="pres">
      <dgm:prSet presAssocID="{58D17076-7D8C-473D-8ECB-B4EF6B31DB51}" presName="parentText" presStyleLbl="node1" presStyleIdx="0" presStyleCnt="1" custScaleY="461236">
        <dgm:presLayoutVars>
          <dgm:chMax val="0"/>
          <dgm:bulletEnabled val="1"/>
        </dgm:presLayoutVars>
      </dgm:prSet>
      <dgm:spPr/>
    </dgm:pt>
    <dgm:pt modelId="{3DDC36C6-276D-49C4-A89A-7CE4775F6F32}" type="pres">
      <dgm:prSet presAssocID="{58D17076-7D8C-473D-8ECB-B4EF6B31DB51}" presName="negativeSpace" presStyleCnt="0"/>
      <dgm:spPr/>
    </dgm:pt>
    <dgm:pt modelId="{AF69252E-09D8-4A62-9727-021DB904BAF7}" type="pres">
      <dgm:prSet presAssocID="{58D17076-7D8C-473D-8ECB-B4EF6B31DB51}" presName="childText" presStyleLbl="conFgAcc1" presStyleIdx="0" presStyleCnt="1" custScaleY="266860" custLinFactY="-23163" custLinFactNeighborY="-100000">
        <dgm:presLayoutVars>
          <dgm:bulletEnabled val="1"/>
        </dgm:presLayoutVars>
      </dgm:prSet>
      <dgm:spPr/>
    </dgm:pt>
  </dgm:ptLst>
  <dgm:cxnLst>
    <dgm:cxn modelId="{7103CE00-D193-4B75-8670-03D1FC952925}" type="presOf" srcId="{1B4E4706-5574-4ABA-A573-C80DC10C4C9D}" destId="{AF69252E-09D8-4A62-9727-021DB904BAF7}" srcOrd="0" destOrd="3" presId="urn:microsoft.com/office/officeart/2005/8/layout/list1"/>
    <dgm:cxn modelId="{6E80B907-BF5B-46A9-A369-76B3E521A05B}" type="presOf" srcId="{58D17076-7D8C-473D-8ECB-B4EF6B31DB51}" destId="{8001E059-981E-4A9C-8C99-69FD60ED4AB6}" srcOrd="0" destOrd="0" presId="urn:microsoft.com/office/officeart/2005/8/layout/list1"/>
    <dgm:cxn modelId="{FFCBCF1D-F450-49BE-8DA5-6C0355220B68}" type="presOf" srcId="{081331C1-8F70-48F7-B9FD-8202AF547044}" destId="{AF69252E-09D8-4A62-9727-021DB904BAF7}" srcOrd="0" destOrd="4" presId="urn:microsoft.com/office/officeart/2005/8/layout/list1"/>
    <dgm:cxn modelId="{CA029E23-81B8-47CF-BC5C-6694C24BFBD7}" srcId="{58D17076-7D8C-473D-8ECB-B4EF6B31DB51}" destId="{F21FFE7F-6CF7-4A38-BD24-1BBBC7311E08}" srcOrd="2" destOrd="0" parTransId="{0B4620F8-60C2-4579-B3CA-32B04B26AF07}" sibTransId="{4E401336-40DA-4A05-8E23-F89582DD2827}"/>
    <dgm:cxn modelId="{12BF5331-6375-4C59-9832-73EA478A54DB}" srcId="{58D17076-7D8C-473D-8ECB-B4EF6B31DB51}" destId="{87687A77-5740-4E23-882F-3D176381120B}" srcOrd="0" destOrd="0" parTransId="{A0F6E0AC-5915-48E6-95DB-9A7C2EAB57E6}" sibTransId="{EA9A7381-DD24-4647-9926-462CAA716459}"/>
    <dgm:cxn modelId="{A386A335-65E7-42EA-B1D1-39F88930C23E}" type="presOf" srcId="{FA7F74DC-1867-42E3-909E-12900985A74A}" destId="{7AB004F9-7848-458D-A590-9CB0CF7E6B94}" srcOrd="0" destOrd="0" presId="urn:microsoft.com/office/officeart/2005/8/layout/list1"/>
    <dgm:cxn modelId="{9E7DEB62-418E-41DE-A8B2-D6385983FEDE}" type="presOf" srcId="{21E41F0F-FC8C-43FA-B557-9C5AE7430EA2}" destId="{AF69252E-09D8-4A62-9727-021DB904BAF7}" srcOrd="0" destOrd="1" presId="urn:microsoft.com/office/officeart/2005/8/layout/list1"/>
    <dgm:cxn modelId="{774F7F6C-F024-4C14-9E26-1C0ED481E24C}" srcId="{58D17076-7D8C-473D-8ECB-B4EF6B31DB51}" destId="{21E41F0F-FC8C-43FA-B557-9C5AE7430EA2}" srcOrd="1" destOrd="0" parTransId="{EC983851-691F-4173-BFB4-D81999D76407}" sibTransId="{6EE477C5-A9CA-49DA-A7A0-0C3C7B0C5A20}"/>
    <dgm:cxn modelId="{6552C050-7AB1-4264-8551-6516638CB15B}" srcId="{58D17076-7D8C-473D-8ECB-B4EF6B31DB51}" destId="{9B87AC1C-2A40-4C66-9177-26633712C1BA}" srcOrd="8" destOrd="0" parTransId="{6FFBB875-7132-4493-A87D-19DAC48F0C4E}" sibTransId="{708CB9E2-07FF-4A35-8BD5-8985E16C7E42}"/>
    <dgm:cxn modelId="{A7833178-55AF-4784-984A-47538DBADB0C}" type="presOf" srcId="{9B87AC1C-2A40-4C66-9177-26633712C1BA}" destId="{AF69252E-09D8-4A62-9727-021DB904BAF7}" srcOrd="0" destOrd="8" presId="urn:microsoft.com/office/officeart/2005/8/layout/list1"/>
    <dgm:cxn modelId="{FD74188E-09D4-4B30-9AA7-10A46625E741}" srcId="{58D17076-7D8C-473D-8ECB-B4EF6B31DB51}" destId="{4812ABAA-33DC-4B37-8DAD-D2D4FED5A98D}" srcOrd="5" destOrd="0" parTransId="{804E87B4-C723-49EA-9354-7FEEDE07A84C}" sibTransId="{0117C79F-E4AF-45B1-80FB-D77B5EB27447}"/>
    <dgm:cxn modelId="{EBD8FEA0-9C66-4E29-93C8-BDA507442CDC}" srcId="{58D17076-7D8C-473D-8ECB-B4EF6B31DB51}" destId="{308F09BB-E637-484D-9793-FA305568A489}" srcOrd="7" destOrd="0" parTransId="{4C21FED9-4A8C-40F2-A676-2AAAE4A438D8}" sibTransId="{D965682D-BF98-47E9-93A8-5913B4E5E5A7}"/>
    <dgm:cxn modelId="{76B44BAE-8552-489D-A432-FA19E5C7A00D}" type="presOf" srcId="{58D17076-7D8C-473D-8ECB-B4EF6B31DB51}" destId="{200252A6-5C34-435A-AD35-B0DC50D39E79}" srcOrd="1" destOrd="0" presId="urn:microsoft.com/office/officeart/2005/8/layout/list1"/>
    <dgm:cxn modelId="{5CD0CCB0-5D6B-4C8A-9E8B-852119D6AF14}" srcId="{58D17076-7D8C-473D-8ECB-B4EF6B31DB51}" destId="{1B4E4706-5574-4ABA-A573-C80DC10C4C9D}" srcOrd="3" destOrd="0" parTransId="{8224EEA1-3EBC-4BE4-9546-4BD8DC0220B2}" sibTransId="{58047AE4-D107-431F-AE8B-B6C4C2D35C74}"/>
    <dgm:cxn modelId="{401B68C4-0603-4EF7-BBC6-08EEDC495E3E}" type="presOf" srcId="{F21FFE7F-6CF7-4A38-BD24-1BBBC7311E08}" destId="{AF69252E-09D8-4A62-9727-021DB904BAF7}" srcOrd="0" destOrd="2" presId="urn:microsoft.com/office/officeart/2005/8/layout/list1"/>
    <dgm:cxn modelId="{2B816CCD-9FF2-4995-944D-BDFDBA224BC2}" srcId="{FA7F74DC-1867-42E3-909E-12900985A74A}" destId="{58D17076-7D8C-473D-8ECB-B4EF6B31DB51}" srcOrd="0" destOrd="0" parTransId="{3655B287-4BB7-468E-B82D-9E32E20B4958}" sibTransId="{13586D0E-1220-4B22-B135-4C946FA4AE5C}"/>
    <dgm:cxn modelId="{57307DD1-9C51-4FFD-BB4B-A7B60B2B887E}" type="presOf" srcId="{308F09BB-E637-484D-9793-FA305568A489}" destId="{AF69252E-09D8-4A62-9727-021DB904BAF7}" srcOrd="0" destOrd="7" presId="urn:microsoft.com/office/officeart/2005/8/layout/list1"/>
    <dgm:cxn modelId="{02C8BDD8-91FF-4314-B958-C2BCC4B6A4DB}" type="presOf" srcId="{EAA7E262-05B0-4F49-A507-3577434064CD}" destId="{AF69252E-09D8-4A62-9727-021DB904BAF7}" srcOrd="0" destOrd="6" presId="urn:microsoft.com/office/officeart/2005/8/layout/list1"/>
    <dgm:cxn modelId="{A6009AE0-90A1-4984-BC9A-6715470110D6}" srcId="{58D17076-7D8C-473D-8ECB-B4EF6B31DB51}" destId="{081331C1-8F70-48F7-B9FD-8202AF547044}" srcOrd="4" destOrd="0" parTransId="{2C79B8AF-AD81-4503-AE28-075C0C1F5972}" sibTransId="{5B4AB50D-8D1D-4BCF-B2F4-E9A880840C3D}"/>
    <dgm:cxn modelId="{399ED5E5-8EF0-4933-9E25-DFF5E8ADA9E6}" type="presOf" srcId="{87687A77-5740-4E23-882F-3D176381120B}" destId="{AF69252E-09D8-4A62-9727-021DB904BAF7}" srcOrd="0" destOrd="0" presId="urn:microsoft.com/office/officeart/2005/8/layout/list1"/>
    <dgm:cxn modelId="{8F9CD9ED-5ED8-47E3-990B-1F6DF6375E83}" srcId="{58D17076-7D8C-473D-8ECB-B4EF6B31DB51}" destId="{EAA7E262-05B0-4F49-A507-3577434064CD}" srcOrd="6" destOrd="0" parTransId="{30935393-63B4-48E9-8A64-F36FEB99BEAC}" sibTransId="{766CAF9A-CA5E-4180-AE80-790A467C1DEA}"/>
    <dgm:cxn modelId="{F6BCD3FC-3355-474C-9002-3CC11751CF52}" type="presOf" srcId="{4812ABAA-33DC-4B37-8DAD-D2D4FED5A98D}" destId="{AF69252E-09D8-4A62-9727-021DB904BAF7}" srcOrd="0" destOrd="5" presId="urn:microsoft.com/office/officeart/2005/8/layout/list1"/>
    <dgm:cxn modelId="{A86606FD-6880-4881-956E-2AEF9C8A8297}" type="presParOf" srcId="{7AB004F9-7848-458D-A590-9CB0CF7E6B94}" destId="{4068E49F-4CBD-4E97-A3DB-52AE68876209}" srcOrd="0" destOrd="0" presId="urn:microsoft.com/office/officeart/2005/8/layout/list1"/>
    <dgm:cxn modelId="{6474F600-575B-4203-A041-628A73CBAD9D}" type="presParOf" srcId="{4068E49F-4CBD-4E97-A3DB-52AE68876209}" destId="{8001E059-981E-4A9C-8C99-69FD60ED4AB6}" srcOrd="0" destOrd="0" presId="urn:microsoft.com/office/officeart/2005/8/layout/list1"/>
    <dgm:cxn modelId="{472DAEDF-0DCB-4C81-9982-6B59C7EF2DD2}" type="presParOf" srcId="{4068E49F-4CBD-4E97-A3DB-52AE68876209}" destId="{200252A6-5C34-435A-AD35-B0DC50D39E79}" srcOrd="1" destOrd="0" presId="urn:microsoft.com/office/officeart/2005/8/layout/list1"/>
    <dgm:cxn modelId="{F2E8E752-9149-46C0-8CCC-D87599888E68}" type="presParOf" srcId="{7AB004F9-7848-458D-A590-9CB0CF7E6B94}" destId="{3DDC36C6-276D-49C4-A89A-7CE4775F6F32}" srcOrd="1" destOrd="0" presId="urn:microsoft.com/office/officeart/2005/8/layout/list1"/>
    <dgm:cxn modelId="{05A0A550-1481-44C4-A453-4E79636BA57E}" type="presParOf" srcId="{7AB004F9-7848-458D-A590-9CB0CF7E6B94}" destId="{AF69252E-09D8-4A62-9727-021DB904BAF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7F74DC-1867-42E3-909E-12900985A74A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8D17076-7D8C-473D-8ECB-B4EF6B31DB51}">
      <dgm:prSet phldrT="[Text]" custT="1"/>
      <dgm:spPr>
        <a:blipFill>
          <a:blip xmlns:r="http://schemas.openxmlformats.org/officeDocument/2006/relationships" r:embed="rId1"/>
          <a:stretch>
            <a:fillRect t="-5208" b="-8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55B287-4BB7-468E-B82D-9E32E20B4958}" type="par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13586D0E-1220-4B22-B135-4C946FA4AE5C}" type="sib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F21FFE7F-6CF7-4A38-BD24-1BBBC7311E08}">
      <dgm:prSet phldrT="[Text]"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</a:rPr>
            <a:t>The ACFs of the first half and second half exhibit different characteristics.</a:t>
          </a:r>
          <a:endParaRPr lang="en-US" sz="1600" kern="1200" dirty="0">
            <a:latin typeface="+mj-lt"/>
            <a:ea typeface="+mn-ea"/>
            <a:cs typeface="+mn-cs"/>
          </a:endParaRPr>
        </a:p>
      </dgm:t>
    </dgm:pt>
    <dgm:pt modelId="{0B4620F8-60C2-4579-B3CA-32B04B26AF07}" type="parTrans" cxnId="{CA029E23-81B8-47CF-BC5C-6694C24BFBD7}">
      <dgm:prSet/>
      <dgm:spPr/>
      <dgm:t>
        <a:bodyPr/>
        <a:lstStyle/>
        <a:p>
          <a:endParaRPr lang="en-US"/>
        </a:p>
      </dgm:t>
    </dgm:pt>
    <dgm:pt modelId="{4E401336-40DA-4A05-8E23-F89582DD2827}" type="sibTrans" cxnId="{CA029E23-81B8-47CF-BC5C-6694C24BFBD7}">
      <dgm:prSet/>
      <dgm:spPr/>
      <dgm:t>
        <a:bodyPr/>
        <a:lstStyle/>
        <a:p>
          <a:endParaRPr lang="en-US"/>
        </a:p>
      </dgm:t>
    </dgm:pt>
    <dgm:pt modelId="{081331C1-8F70-48F7-B9FD-8202AF547044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  <a:ea typeface="+mn-ea"/>
              <a:cs typeface="+mn-cs"/>
            </a:rPr>
            <a:t>More exponentially damped autocorrelations and no hints of seasonality in the first half of the data.</a:t>
          </a:r>
        </a:p>
      </dgm:t>
    </dgm:pt>
    <dgm:pt modelId="{2C79B8AF-AD81-4503-AE28-075C0C1F5972}" type="parTrans" cxnId="{A6009AE0-90A1-4984-BC9A-6715470110D6}">
      <dgm:prSet/>
      <dgm:spPr/>
      <dgm:t>
        <a:bodyPr/>
        <a:lstStyle/>
        <a:p>
          <a:endParaRPr lang="en-US"/>
        </a:p>
      </dgm:t>
    </dgm:pt>
    <dgm:pt modelId="{5B4AB50D-8D1D-4BCF-B2F4-E9A880840C3D}" type="sibTrans" cxnId="{A6009AE0-90A1-4984-BC9A-6715470110D6}">
      <dgm:prSet/>
      <dgm:spPr/>
      <dgm:t>
        <a:bodyPr/>
        <a:lstStyle/>
        <a:p>
          <a:endParaRPr lang="en-US"/>
        </a:p>
      </dgm:t>
    </dgm:pt>
    <dgm:pt modelId="{9B87AC1C-2A40-4C66-9177-26633712C1BA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  <a:ea typeface="+mn-ea"/>
              <a:cs typeface="+mn-cs"/>
            </a:rPr>
            <a:t>This may suggest a non-stationary process, though the evidence is weak.</a:t>
          </a:r>
        </a:p>
      </dgm:t>
    </dgm:pt>
    <dgm:pt modelId="{6FFBB875-7132-4493-A87D-19DAC48F0C4E}" type="parTrans" cxnId="{6552C050-7AB1-4264-8551-6516638CB15B}">
      <dgm:prSet/>
      <dgm:spPr/>
      <dgm:t>
        <a:bodyPr/>
        <a:lstStyle/>
        <a:p>
          <a:endParaRPr lang="en-US"/>
        </a:p>
      </dgm:t>
    </dgm:pt>
    <dgm:pt modelId="{708CB9E2-07FF-4A35-8BD5-8985E16C7E42}" type="sibTrans" cxnId="{6552C050-7AB1-4264-8551-6516638CB15B}">
      <dgm:prSet/>
      <dgm:spPr/>
      <dgm:t>
        <a:bodyPr/>
        <a:lstStyle/>
        <a:p>
          <a:endParaRPr lang="en-US"/>
        </a:p>
      </dgm:t>
    </dgm:pt>
    <dgm:pt modelId="{1B4E4706-5574-4ABA-A573-C80DC10C4C9D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j-lt"/>
            <a:ea typeface="+mn-ea"/>
            <a:cs typeface="+mn-cs"/>
          </a:endParaRPr>
        </a:p>
      </dgm:t>
    </dgm:pt>
    <dgm:pt modelId="{8224EEA1-3EBC-4BE4-9546-4BD8DC0220B2}" type="parTrans" cxnId="{5CD0CCB0-5D6B-4C8A-9E8B-852119D6AF14}">
      <dgm:prSet/>
      <dgm:spPr/>
      <dgm:t>
        <a:bodyPr/>
        <a:lstStyle/>
        <a:p>
          <a:endParaRPr lang="en-US"/>
        </a:p>
      </dgm:t>
    </dgm:pt>
    <dgm:pt modelId="{58047AE4-D107-431F-AE8B-B6C4C2D35C74}" type="sibTrans" cxnId="{5CD0CCB0-5D6B-4C8A-9E8B-852119D6AF14}">
      <dgm:prSet/>
      <dgm:spPr/>
      <dgm:t>
        <a:bodyPr/>
        <a:lstStyle/>
        <a:p>
          <a:endParaRPr lang="en-US"/>
        </a:p>
      </dgm:t>
    </dgm:pt>
    <dgm:pt modelId="{308F09BB-E637-484D-9793-FA305568A489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j-lt"/>
            <a:ea typeface="+mn-ea"/>
            <a:cs typeface="+mn-cs"/>
          </a:endParaRPr>
        </a:p>
      </dgm:t>
    </dgm:pt>
    <dgm:pt modelId="{4C21FED9-4A8C-40F2-A676-2AAAE4A438D8}" type="parTrans" cxnId="{EBD8FEA0-9C66-4E29-93C8-BDA507442CDC}">
      <dgm:prSet/>
      <dgm:spPr/>
      <dgm:t>
        <a:bodyPr/>
        <a:lstStyle/>
        <a:p>
          <a:endParaRPr lang="en-US"/>
        </a:p>
      </dgm:t>
    </dgm:pt>
    <dgm:pt modelId="{D965682D-BF98-47E9-93A8-5913B4E5E5A7}" type="sibTrans" cxnId="{EBD8FEA0-9C66-4E29-93C8-BDA507442CDC}">
      <dgm:prSet/>
      <dgm:spPr/>
      <dgm:t>
        <a:bodyPr/>
        <a:lstStyle/>
        <a:p>
          <a:endParaRPr lang="en-US"/>
        </a:p>
      </dgm:t>
    </dgm:pt>
    <dgm:pt modelId="{87687A77-5740-4E23-882F-3D176381120B}">
      <dgm:prSet phldrT="[Text]"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+mj-lt"/>
            <a:ea typeface="+mn-ea"/>
            <a:cs typeface="+mn-cs"/>
          </a:endParaRPr>
        </a:p>
      </dgm:t>
    </dgm:pt>
    <dgm:pt modelId="{A0F6E0AC-5915-48E6-95DB-9A7C2EAB57E6}" type="parTrans" cxnId="{12BF5331-6375-4C59-9832-73EA478A54DB}">
      <dgm:prSet/>
      <dgm:spPr/>
      <dgm:t>
        <a:bodyPr/>
        <a:lstStyle/>
        <a:p>
          <a:endParaRPr lang="en-US"/>
        </a:p>
      </dgm:t>
    </dgm:pt>
    <dgm:pt modelId="{EA9A7381-DD24-4647-9926-462CAA716459}" type="sibTrans" cxnId="{12BF5331-6375-4C59-9832-73EA478A54DB}">
      <dgm:prSet/>
      <dgm:spPr/>
      <dgm:t>
        <a:bodyPr/>
        <a:lstStyle/>
        <a:p>
          <a:endParaRPr lang="en-US"/>
        </a:p>
      </dgm:t>
    </dgm:pt>
    <dgm:pt modelId="{21E41F0F-FC8C-43FA-B557-9C5AE7430EA2}">
      <dgm:prSet phldrT="[Text]"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+mj-lt"/>
            <a:ea typeface="+mn-ea"/>
            <a:cs typeface="+mn-cs"/>
          </a:endParaRPr>
        </a:p>
      </dgm:t>
    </dgm:pt>
    <dgm:pt modelId="{EC983851-691F-4173-BFB4-D81999D76407}" type="parTrans" cxnId="{774F7F6C-F024-4C14-9E26-1C0ED481E24C}">
      <dgm:prSet/>
      <dgm:spPr/>
      <dgm:t>
        <a:bodyPr/>
        <a:lstStyle/>
        <a:p>
          <a:endParaRPr lang="en-US"/>
        </a:p>
      </dgm:t>
    </dgm:pt>
    <dgm:pt modelId="{6EE477C5-A9CA-49DA-A7A0-0C3C7B0C5A20}" type="sibTrans" cxnId="{774F7F6C-F024-4C14-9E26-1C0ED481E24C}">
      <dgm:prSet/>
      <dgm:spPr/>
      <dgm:t>
        <a:bodyPr/>
        <a:lstStyle/>
        <a:p>
          <a:endParaRPr lang="en-US"/>
        </a:p>
      </dgm:t>
    </dgm:pt>
    <dgm:pt modelId="{EAA7E262-05B0-4F49-A507-3577434064CD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  <a:ea typeface="+mn-ea"/>
              <a:cs typeface="+mn-cs"/>
            </a:rPr>
            <a:t>A hint of seasonality in second half of the data though it is not appreciable</a:t>
          </a:r>
        </a:p>
      </dgm:t>
    </dgm:pt>
    <dgm:pt modelId="{30935393-63B4-48E9-8A64-F36FEB99BEAC}" type="parTrans" cxnId="{8F9CD9ED-5ED8-47E3-990B-1F6DF6375E83}">
      <dgm:prSet/>
      <dgm:spPr/>
      <dgm:t>
        <a:bodyPr/>
        <a:lstStyle/>
        <a:p>
          <a:endParaRPr lang="en-US"/>
        </a:p>
      </dgm:t>
    </dgm:pt>
    <dgm:pt modelId="{766CAF9A-CA5E-4180-AE80-790A467C1DEA}" type="sibTrans" cxnId="{8F9CD9ED-5ED8-47E3-990B-1F6DF6375E83}">
      <dgm:prSet/>
      <dgm:spPr/>
      <dgm:t>
        <a:bodyPr/>
        <a:lstStyle/>
        <a:p>
          <a:endParaRPr lang="en-US"/>
        </a:p>
      </dgm:t>
    </dgm:pt>
    <dgm:pt modelId="{4812ABAA-33DC-4B37-8DAD-D2D4FED5A98D}">
      <dgm:prSet custT="1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j-lt"/>
            <a:ea typeface="+mn-ea"/>
            <a:cs typeface="+mn-cs"/>
          </a:endParaRPr>
        </a:p>
      </dgm:t>
    </dgm:pt>
    <dgm:pt modelId="{804E87B4-C723-49EA-9354-7FEEDE07A84C}" type="parTrans" cxnId="{FD74188E-09D4-4B30-9AA7-10A46625E741}">
      <dgm:prSet/>
      <dgm:spPr/>
      <dgm:t>
        <a:bodyPr/>
        <a:lstStyle/>
        <a:p>
          <a:endParaRPr lang="en-US"/>
        </a:p>
      </dgm:t>
    </dgm:pt>
    <dgm:pt modelId="{0117C79F-E4AF-45B1-80FB-D77B5EB27447}" type="sibTrans" cxnId="{FD74188E-09D4-4B30-9AA7-10A46625E741}">
      <dgm:prSet/>
      <dgm:spPr/>
      <dgm:t>
        <a:bodyPr/>
        <a:lstStyle/>
        <a:p>
          <a:endParaRPr lang="en-US"/>
        </a:p>
      </dgm:t>
    </dgm:pt>
    <dgm:pt modelId="{7AB004F9-7848-458D-A590-9CB0CF7E6B94}" type="pres">
      <dgm:prSet presAssocID="{FA7F74DC-1867-42E3-909E-12900985A74A}" presName="linear" presStyleCnt="0">
        <dgm:presLayoutVars>
          <dgm:dir/>
          <dgm:animLvl val="lvl"/>
          <dgm:resizeHandles val="exact"/>
        </dgm:presLayoutVars>
      </dgm:prSet>
      <dgm:spPr/>
    </dgm:pt>
    <dgm:pt modelId="{4068E49F-4CBD-4E97-A3DB-52AE68876209}" type="pres">
      <dgm:prSet presAssocID="{58D17076-7D8C-473D-8ECB-B4EF6B31DB51}" presName="parentLin" presStyleCnt="0"/>
      <dgm:spPr/>
    </dgm:pt>
    <dgm:pt modelId="{8001E059-981E-4A9C-8C99-69FD60ED4AB6}" type="pres">
      <dgm:prSet presAssocID="{58D17076-7D8C-473D-8ECB-B4EF6B31DB51}" presName="parentLeftMargin" presStyleLbl="node1" presStyleIdx="0" presStyleCnt="1"/>
      <dgm:spPr/>
    </dgm:pt>
    <dgm:pt modelId="{200252A6-5C34-435A-AD35-B0DC50D39E79}" type="pres">
      <dgm:prSet presAssocID="{58D17076-7D8C-473D-8ECB-B4EF6B31DB51}" presName="parentText" presStyleLbl="node1" presStyleIdx="0" presStyleCnt="1" custScaleY="461236">
        <dgm:presLayoutVars>
          <dgm:chMax val="0"/>
          <dgm:bulletEnabled val="1"/>
        </dgm:presLayoutVars>
      </dgm:prSet>
      <dgm:spPr/>
    </dgm:pt>
    <dgm:pt modelId="{3DDC36C6-276D-49C4-A89A-7CE4775F6F32}" type="pres">
      <dgm:prSet presAssocID="{58D17076-7D8C-473D-8ECB-B4EF6B31DB51}" presName="negativeSpace" presStyleCnt="0"/>
      <dgm:spPr/>
    </dgm:pt>
    <dgm:pt modelId="{AF69252E-09D8-4A62-9727-021DB904BAF7}" type="pres">
      <dgm:prSet presAssocID="{58D17076-7D8C-473D-8ECB-B4EF6B31DB51}" presName="childText" presStyleLbl="conFgAcc1" presStyleIdx="0" presStyleCnt="1" custScaleY="266860" custLinFactY="-23163" custLinFactNeighborY="-100000">
        <dgm:presLayoutVars>
          <dgm:bulletEnabled val="1"/>
        </dgm:presLayoutVars>
      </dgm:prSet>
      <dgm:spPr/>
    </dgm:pt>
  </dgm:ptLst>
  <dgm:cxnLst>
    <dgm:cxn modelId="{7103CE00-D193-4B75-8670-03D1FC952925}" type="presOf" srcId="{1B4E4706-5574-4ABA-A573-C80DC10C4C9D}" destId="{AF69252E-09D8-4A62-9727-021DB904BAF7}" srcOrd="0" destOrd="3" presId="urn:microsoft.com/office/officeart/2005/8/layout/list1"/>
    <dgm:cxn modelId="{6E80B907-BF5B-46A9-A369-76B3E521A05B}" type="presOf" srcId="{58D17076-7D8C-473D-8ECB-B4EF6B31DB51}" destId="{8001E059-981E-4A9C-8C99-69FD60ED4AB6}" srcOrd="0" destOrd="0" presId="urn:microsoft.com/office/officeart/2005/8/layout/list1"/>
    <dgm:cxn modelId="{FFCBCF1D-F450-49BE-8DA5-6C0355220B68}" type="presOf" srcId="{081331C1-8F70-48F7-B9FD-8202AF547044}" destId="{AF69252E-09D8-4A62-9727-021DB904BAF7}" srcOrd="0" destOrd="4" presId="urn:microsoft.com/office/officeart/2005/8/layout/list1"/>
    <dgm:cxn modelId="{CA029E23-81B8-47CF-BC5C-6694C24BFBD7}" srcId="{58D17076-7D8C-473D-8ECB-B4EF6B31DB51}" destId="{F21FFE7F-6CF7-4A38-BD24-1BBBC7311E08}" srcOrd="2" destOrd="0" parTransId="{0B4620F8-60C2-4579-B3CA-32B04B26AF07}" sibTransId="{4E401336-40DA-4A05-8E23-F89582DD2827}"/>
    <dgm:cxn modelId="{12BF5331-6375-4C59-9832-73EA478A54DB}" srcId="{58D17076-7D8C-473D-8ECB-B4EF6B31DB51}" destId="{87687A77-5740-4E23-882F-3D176381120B}" srcOrd="0" destOrd="0" parTransId="{A0F6E0AC-5915-48E6-95DB-9A7C2EAB57E6}" sibTransId="{EA9A7381-DD24-4647-9926-462CAA716459}"/>
    <dgm:cxn modelId="{A386A335-65E7-42EA-B1D1-39F88930C23E}" type="presOf" srcId="{FA7F74DC-1867-42E3-909E-12900985A74A}" destId="{7AB004F9-7848-458D-A590-9CB0CF7E6B94}" srcOrd="0" destOrd="0" presId="urn:microsoft.com/office/officeart/2005/8/layout/list1"/>
    <dgm:cxn modelId="{9E7DEB62-418E-41DE-A8B2-D6385983FEDE}" type="presOf" srcId="{21E41F0F-FC8C-43FA-B557-9C5AE7430EA2}" destId="{AF69252E-09D8-4A62-9727-021DB904BAF7}" srcOrd="0" destOrd="1" presId="urn:microsoft.com/office/officeart/2005/8/layout/list1"/>
    <dgm:cxn modelId="{774F7F6C-F024-4C14-9E26-1C0ED481E24C}" srcId="{58D17076-7D8C-473D-8ECB-B4EF6B31DB51}" destId="{21E41F0F-FC8C-43FA-B557-9C5AE7430EA2}" srcOrd="1" destOrd="0" parTransId="{EC983851-691F-4173-BFB4-D81999D76407}" sibTransId="{6EE477C5-A9CA-49DA-A7A0-0C3C7B0C5A20}"/>
    <dgm:cxn modelId="{6552C050-7AB1-4264-8551-6516638CB15B}" srcId="{58D17076-7D8C-473D-8ECB-B4EF6B31DB51}" destId="{9B87AC1C-2A40-4C66-9177-26633712C1BA}" srcOrd="8" destOrd="0" parTransId="{6FFBB875-7132-4493-A87D-19DAC48F0C4E}" sibTransId="{708CB9E2-07FF-4A35-8BD5-8985E16C7E42}"/>
    <dgm:cxn modelId="{A7833178-55AF-4784-984A-47538DBADB0C}" type="presOf" srcId="{9B87AC1C-2A40-4C66-9177-26633712C1BA}" destId="{AF69252E-09D8-4A62-9727-021DB904BAF7}" srcOrd="0" destOrd="8" presId="urn:microsoft.com/office/officeart/2005/8/layout/list1"/>
    <dgm:cxn modelId="{FD74188E-09D4-4B30-9AA7-10A46625E741}" srcId="{58D17076-7D8C-473D-8ECB-B4EF6B31DB51}" destId="{4812ABAA-33DC-4B37-8DAD-D2D4FED5A98D}" srcOrd="5" destOrd="0" parTransId="{804E87B4-C723-49EA-9354-7FEEDE07A84C}" sibTransId="{0117C79F-E4AF-45B1-80FB-D77B5EB27447}"/>
    <dgm:cxn modelId="{EBD8FEA0-9C66-4E29-93C8-BDA507442CDC}" srcId="{58D17076-7D8C-473D-8ECB-B4EF6B31DB51}" destId="{308F09BB-E637-484D-9793-FA305568A489}" srcOrd="7" destOrd="0" parTransId="{4C21FED9-4A8C-40F2-A676-2AAAE4A438D8}" sibTransId="{D965682D-BF98-47E9-93A8-5913B4E5E5A7}"/>
    <dgm:cxn modelId="{76B44BAE-8552-489D-A432-FA19E5C7A00D}" type="presOf" srcId="{58D17076-7D8C-473D-8ECB-B4EF6B31DB51}" destId="{200252A6-5C34-435A-AD35-B0DC50D39E79}" srcOrd="1" destOrd="0" presId="urn:microsoft.com/office/officeart/2005/8/layout/list1"/>
    <dgm:cxn modelId="{5CD0CCB0-5D6B-4C8A-9E8B-852119D6AF14}" srcId="{58D17076-7D8C-473D-8ECB-B4EF6B31DB51}" destId="{1B4E4706-5574-4ABA-A573-C80DC10C4C9D}" srcOrd="3" destOrd="0" parTransId="{8224EEA1-3EBC-4BE4-9546-4BD8DC0220B2}" sibTransId="{58047AE4-D107-431F-AE8B-B6C4C2D35C74}"/>
    <dgm:cxn modelId="{401B68C4-0603-4EF7-BBC6-08EEDC495E3E}" type="presOf" srcId="{F21FFE7F-6CF7-4A38-BD24-1BBBC7311E08}" destId="{AF69252E-09D8-4A62-9727-021DB904BAF7}" srcOrd="0" destOrd="2" presId="urn:microsoft.com/office/officeart/2005/8/layout/list1"/>
    <dgm:cxn modelId="{2B816CCD-9FF2-4995-944D-BDFDBA224BC2}" srcId="{FA7F74DC-1867-42E3-909E-12900985A74A}" destId="{58D17076-7D8C-473D-8ECB-B4EF6B31DB51}" srcOrd="0" destOrd="0" parTransId="{3655B287-4BB7-468E-B82D-9E32E20B4958}" sibTransId="{13586D0E-1220-4B22-B135-4C946FA4AE5C}"/>
    <dgm:cxn modelId="{57307DD1-9C51-4FFD-BB4B-A7B60B2B887E}" type="presOf" srcId="{308F09BB-E637-484D-9793-FA305568A489}" destId="{AF69252E-09D8-4A62-9727-021DB904BAF7}" srcOrd="0" destOrd="7" presId="urn:microsoft.com/office/officeart/2005/8/layout/list1"/>
    <dgm:cxn modelId="{02C8BDD8-91FF-4314-B958-C2BCC4B6A4DB}" type="presOf" srcId="{EAA7E262-05B0-4F49-A507-3577434064CD}" destId="{AF69252E-09D8-4A62-9727-021DB904BAF7}" srcOrd="0" destOrd="6" presId="urn:microsoft.com/office/officeart/2005/8/layout/list1"/>
    <dgm:cxn modelId="{A6009AE0-90A1-4984-BC9A-6715470110D6}" srcId="{58D17076-7D8C-473D-8ECB-B4EF6B31DB51}" destId="{081331C1-8F70-48F7-B9FD-8202AF547044}" srcOrd="4" destOrd="0" parTransId="{2C79B8AF-AD81-4503-AE28-075C0C1F5972}" sibTransId="{5B4AB50D-8D1D-4BCF-B2F4-E9A880840C3D}"/>
    <dgm:cxn modelId="{399ED5E5-8EF0-4933-9E25-DFF5E8ADA9E6}" type="presOf" srcId="{87687A77-5740-4E23-882F-3D176381120B}" destId="{AF69252E-09D8-4A62-9727-021DB904BAF7}" srcOrd="0" destOrd="0" presId="urn:microsoft.com/office/officeart/2005/8/layout/list1"/>
    <dgm:cxn modelId="{8F9CD9ED-5ED8-47E3-990B-1F6DF6375E83}" srcId="{58D17076-7D8C-473D-8ECB-B4EF6B31DB51}" destId="{EAA7E262-05B0-4F49-A507-3577434064CD}" srcOrd="6" destOrd="0" parTransId="{30935393-63B4-48E9-8A64-F36FEB99BEAC}" sibTransId="{766CAF9A-CA5E-4180-AE80-790A467C1DEA}"/>
    <dgm:cxn modelId="{F6BCD3FC-3355-474C-9002-3CC11751CF52}" type="presOf" srcId="{4812ABAA-33DC-4B37-8DAD-D2D4FED5A98D}" destId="{AF69252E-09D8-4A62-9727-021DB904BAF7}" srcOrd="0" destOrd="5" presId="urn:microsoft.com/office/officeart/2005/8/layout/list1"/>
    <dgm:cxn modelId="{A86606FD-6880-4881-956E-2AEF9C8A8297}" type="presParOf" srcId="{7AB004F9-7848-458D-A590-9CB0CF7E6B94}" destId="{4068E49F-4CBD-4E97-A3DB-52AE68876209}" srcOrd="0" destOrd="0" presId="urn:microsoft.com/office/officeart/2005/8/layout/list1"/>
    <dgm:cxn modelId="{6474F600-575B-4203-A041-628A73CBAD9D}" type="presParOf" srcId="{4068E49F-4CBD-4E97-A3DB-52AE68876209}" destId="{8001E059-981E-4A9C-8C99-69FD60ED4AB6}" srcOrd="0" destOrd="0" presId="urn:microsoft.com/office/officeart/2005/8/layout/list1"/>
    <dgm:cxn modelId="{472DAEDF-0DCB-4C81-9982-6B59C7EF2DD2}" type="presParOf" srcId="{4068E49F-4CBD-4E97-A3DB-52AE68876209}" destId="{200252A6-5C34-435A-AD35-B0DC50D39E79}" srcOrd="1" destOrd="0" presId="urn:microsoft.com/office/officeart/2005/8/layout/list1"/>
    <dgm:cxn modelId="{F2E8E752-9149-46C0-8CCC-D87599888E68}" type="presParOf" srcId="{7AB004F9-7848-458D-A590-9CB0CF7E6B94}" destId="{3DDC36C6-276D-49C4-A89A-7CE4775F6F32}" srcOrd="1" destOrd="0" presId="urn:microsoft.com/office/officeart/2005/8/layout/list1"/>
    <dgm:cxn modelId="{05A0A550-1481-44C4-A453-4E79636BA57E}" type="presParOf" srcId="{7AB004F9-7848-458D-A590-9CB0CF7E6B94}" destId="{AF69252E-09D8-4A62-9727-021DB904BAF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7F74DC-1867-42E3-909E-12900985A74A}" type="doc">
      <dgm:prSet loTypeId="urn:microsoft.com/office/officeart/2005/8/layout/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8D17076-7D8C-473D-8ECB-B4EF6B31DB5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/>
            <a:t>Conclusion</a:t>
          </a:r>
          <a:endParaRPr lang="en-US" dirty="0">
            <a:latin typeface="Abadi Extra Light" panose="020B0204020104020204" pitchFamily="34" charset="0"/>
          </a:endParaRPr>
        </a:p>
      </dgm:t>
    </dgm:pt>
    <dgm:pt modelId="{3655B287-4BB7-468E-B82D-9E32E20B4958}" type="par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13586D0E-1220-4B22-B135-4C946FA4AE5C}" type="sibTrans" cxnId="{2B816CCD-9FF2-4995-944D-BDFDBA224BC2}">
      <dgm:prSet/>
      <dgm:spPr/>
      <dgm:t>
        <a:bodyPr/>
        <a:lstStyle/>
        <a:p>
          <a:endParaRPr lang="en-US">
            <a:latin typeface="Abadi Extra Light" panose="020B0204020104020204" pitchFamily="34" charset="0"/>
          </a:endParaRPr>
        </a:p>
      </dgm:t>
    </dgm:pt>
    <dgm:pt modelId="{03370496-53A9-4F92-8CF8-1292461FCE66}">
      <dgm:prSet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b="1" kern="1200" dirty="0">
              <a:latin typeface="+mn-lt"/>
              <a:ea typeface="+mn-ea"/>
              <a:cs typeface="+mn-cs"/>
            </a:rPr>
            <a:t>We will continue the analysis modeling the data using both an ARMA (stationary) model and an ARIMA (non-stationary) model.</a:t>
          </a:r>
          <a:endParaRPr lang="en-US" kern="1200" dirty="0">
            <a:latin typeface="+mn-lt"/>
            <a:ea typeface="+mn-ea"/>
            <a:cs typeface="+mn-cs"/>
          </a:endParaRPr>
        </a:p>
      </dgm:t>
    </dgm:pt>
    <dgm:pt modelId="{046821FF-8971-4568-AC8E-C364B5AA25F1}" type="parTrans" cxnId="{3F43E6F6-58A8-4858-9448-115317C3A874}">
      <dgm:prSet/>
      <dgm:spPr/>
      <dgm:t>
        <a:bodyPr/>
        <a:lstStyle/>
        <a:p>
          <a:endParaRPr lang="en-US"/>
        </a:p>
      </dgm:t>
    </dgm:pt>
    <dgm:pt modelId="{C7CE80E8-C639-4A88-96FA-1299F0D47F2A}" type="sibTrans" cxnId="{3F43E6F6-58A8-4858-9448-115317C3A874}">
      <dgm:prSet/>
      <dgm:spPr/>
      <dgm:t>
        <a:bodyPr/>
        <a:lstStyle/>
        <a:p>
          <a:endParaRPr lang="en-US"/>
        </a:p>
      </dgm:t>
    </dgm:pt>
    <dgm:pt modelId="{A6621729-12CD-421D-8168-AD4B69DFEE44}">
      <dgm:prSet phldrT="[Text]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kern="1200" dirty="0">
              <a:latin typeface="+mn-lt"/>
            </a:rPr>
            <a:t>Based on the analysis, there appears to be some evidence that the process is </a:t>
          </a:r>
          <a:r>
            <a:rPr lang="en-US" kern="1200" dirty="0">
              <a:latin typeface="+mn-lt"/>
              <a:ea typeface="+mn-ea"/>
              <a:cs typeface="+mn-cs"/>
            </a:rPr>
            <a:t>non-stationary.</a:t>
          </a:r>
        </a:p>
      </dgm:t>
    </dgm:pt>
    <dgm:pt modelId="{FE6EE620-0409-44D5-AA2A-0BDB69E46AA1}" type="parTrans" cxnId="{CD559226-BEC5-4888-886B-58F3D546FA84}">
      <dgm:prSet/>
      <dgm:spPr/>
      <dgm:t>
        <a:bodyPr/>
        <a:lstStyle/>
        <a:p>
          <a:endParaRPr lang="en-US"/>
        </a:p>
      </dgm:t>
    </dgm:pt>
    <dgm:pt modelId="{1A429088-C03B-4BF8-80C1-9FB6FADB286E}" type="sibTrans" cxnId="{CD559226-BEC5-4888-886B-58F3D546FA84}">
      <dgm:prSet/>
      <dgm:spPr/>
      <dgm:t>
        <a:bodyPr/>
        <a:lstStyle/>
        <a:p>
          <a:endParaRPr lang="en-US"/>
        </a:p>
      </dgm:t>
    </dgm:pt>
    <dgm:pt modelId="{E6CE7618-ACF3-4996-A55B-B50937B72D9B}">
      <dgm:prSet phldrT="[Text]"/>
      <dgm:spPr/>
      <dgm:t>
        <a:bodyPr/>
        <a:lstStyle/>
        <a:p>
          <a:pPr marL="171450" lvl="1" indent="-171450" defTabSz="711200">
            <a:spcBef>
              <a:spcPct val="0"/>
            </a:spcBef>
            <a:spcAft>
              <a:spcPct val="15000"/>
            </a:spcAft>
            <a:buChar char="•"/>
          </a:pPr>
          <a:endParaRPr lang="en-US" kern="1200" dirty="0">
            <a:latin typeface="+mn-lt"/>
            <a:ea typeface="+mn-ea"/>
            <a:cs typeface="+mn-cs"/>
          </a:endParaRPr>
        </a:p>
      </dgm:t>
    </dgm:pt>
    <dgm:pt modelId="{9A6AA138-133E-4181-ABBC-535AA8D354CC}" type="parTrans" cxnId="{6FF1EBC1-FB48-478A-8438-51B51E9318A2}">
      <dgm:prSet/>
      <dgm:spPr/>
      <dgm:t>
        <a:bodyPr/>
        <a:lstStyle/>
        <a:p>
          <a:endParaRPr lang="en-US"/>
        </a:p>
      </dgm:t>
    </dgm:pt>
    <dgm:pt modelId="{EE16F1EC-065F-4642-8395-A43146E5D1AD}" type="sibTrans" cxnId="{6FF1EBC1-FB48-478A-8438-51B51E9318A2}">
      <dgm:prSet/>
      <dgm:spPr/>
      <dgm:t>
        <a:bodyPr/>
        <a:lstStyle/>
        <a:p>
          <a:endParaRPr lang="en-US"/>
        </a:p>
      </dgm:t>
    </dgm:pt>
    <dgm:pt modelId="{9DE842D8-80BD-4E1E-A421-87D10DAC347E}" type="pres">
      <dgm:prSet presAssocID="{FA7F74DC-1867-42E3-909E-12900985A74A}" presName="linear" presStyleCnt="0">
        <dgm:presLayoutVars>
          <dgm:dir/>
          <dgm:animLvl val="lvl"/>
          <dgm:resizeHandles val="exact"/>
        </dgm:presLayoutVars>
      </dgm:prSet>
      <dgm:spPr/>
    </dgm:pt>
    <dgm:pt modelId="{3FD11F94-4E38-45A7-AF3D-D26B12795B40}" type="pres">
      <dgm:prSet presAssocID="{58D17076-7D8C-473D-8ECB-B4EF6B31DB51}" presName="parentLin" presStyleCnt="0"/>
      <dgm:spPr/>
    </dgm:pt>
    <dgm:pt modelId="{0EFF54C2-8865-48A8-A612-8020148B883C}" type="pres">
      <dgm:prSet presAssocID="{58D17076-7D8C-473D-8ECB-B4EF6B31DB51}" presName="parentLeftMargin" presStyleLbl="node1" presStyleIdx="0" presStyleCnt="1"/>
      <dgm:spPr/>
    </dgm:pt>
    <dgm:pt modelId="{E57D6DC8-20B3-4449-9B28-31005D0E7C66}" type="pres">
      <dgm:prSet presAssocID="{58D17076-7D8C-473D-8ECB-B4EF6B31DB5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04434B8-6197-4200-90A5-1A34C61C8AF2}" type="pres">
      <dgm:prSet presAssocID="{58D17076-7D8C-473D-8ECB-B4EF6B31DB51}" presName="negativeSpace" presStyleCnt="0"/>
      <dgm:spPr/>
    </dgm:pt>
    <dgm:pt modelId="{0F9938DE-10E8-4ABB-8808-5349C78DD8EA}" type="pres">
      <dgm:prSet presAssocID="{58D17076-7D8C-473D-8ECB-B4EF6B31DB5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D559226-BEC5-4888-886B-58F3D546FA84}" srcId="{58D17076-7D8C-473D-8ECB-B4EF6B31DB51}" destId="{A6621729-12CD-421D-8168-AD4B69DFEE44}" srcOrd="0" destOrd="0" parTransId="{FE6EE620-0409-44D5-AA2A-0BDB69E46AA1}" sibTransId="{1A429088-C03B-4BF8-80C1-9FB6FADB286E}"/>
    <dgm:cxn modelId="{E004EC3B-02F9-4F95-9B28-B85D48A0CDF6}" type="presOf" srcId="{FA7F74DC-1867-42E3-909E-12900985A74A}" destId="{9DE842D8-80BD-4E1E-A421-87D10DAC347E}" srcOrd="0" destOrd="0" presId="urn:microsoft.com/office/officeart/2005/8/layout/list1"/>
    <dgm:cxn modelId="{3D9D214C-5B69-4754-AD0B-0B5A633C3B0B}" type="presOf" srcId="{58D17076-7D8C-473D-8ECB-B4EF6B31DB51}" destId="{E57D6DC8-20B3-4449-9B28-31005D0E7C66}" srcOrd="1" destOrd="0" presId="urn:microsoft.com/office/officeart/2005/8/layout/list1"/>
    <dgm:cxn modelId="{6FF1EBC1-FB48-478A-8438-51B51E9318A2}" srcId="{58D17076-7D8C-473D-8ECB-B4EF6B31DB51}" destId="{E6CE7618-ACF3-4996-A55B-B50937B72D9B}" srcOrd="1" destOrd="0" parTransId="{9A6AA138-133E-4181-ABBC-535AA8D354CC}" sibTransId="{EE16F1EC-065F-4642-8395-A43146E5D1AD}"/>
    <dgm:cxn modelId="{2B816CCD-9FF2-4995-944D-BDFDBA224BC2}" srcId="{FA7F74DC-1867-42E3-909E-12900985A74A}" destId="{58D17076-7D8C-473D-8ECB-B4EF6B31DB51}" srcOrd="0" destOrd="0" parTransId="{3655B287-4BB7-468E-B82D-9E32E20B4958}" sibTransId="{13586D0E-1220-4B22-B135-4C946FA4AE5C}"/>
    <dgm:cxn modelId="{DF142CD2-9D6A-4DF4-9716-902DAA2BA8B0}" type="presOf" srcId="{58D17076-7D8C-473D-8ECB-B4EF6B31DB51}" destId="{0EFF54C2-8865-48A8-A612-8020148B883C}" srcOrd="0" destOrd="0" presId="urn:microsoft.com/office/officeart/2005/8/layout/list1"/>
    <dgm:cxn modelId="{E03704E2-02B1-41C2-A7E4-DABF3D8DDD00}" type="presOf" srcId="{E6CE7618-ACF3-4996-A55B-B50937B72D9B}" destId="{0F9938DE-10E8-4ABB-8808-5349C78DD8EA}" srcOrd="0" destOrd="1" presId="urn:microsoft.com/office/officeart/2005/8/layout/list1"/>
    <dgm:cxn modelId="{CEBB50EE-A293-4B12-8DD4-8EB8A2077D35}" type="presOf" srcId="{03370496-53A9-4F92-8CF8-1292461FCE66}" destId="{0F9938DE-10E8-4ABB-8808-5349C78DD8EA}" srcOrd="0" destOrd="2" presId="urn:microsoft.com/office/officeart/2005/8/layout/list1"/>
    <dgm:cxn modelId="{3F43E6F6-58A8-4858-9448-115317C3A874}" srcId="{58D17076-7D8C-473D-8ECB-B4EF6B31DB51}" destId="{03370496-53A9-4F92-8CF8-1292461FCE66}" srcOrd="2" destOrd="0" parTransId="{046821FF-8971-4568-AC8E-C364B5AA25F1}" sibTransId="{C7CE80E8-C639-4A88-96FA-1299F0D47F2A}"/>
    <dgm:cxn modelId="{9E0C54FA-2E05-4CC6-96B0-6992194E2BA3}" type="presOf" srcId="{A6621729-12CD-421D-8168-AD4B69DFEE44}" destId="{0F9938DE-10E8-4ABB-8808-5349C78DD8EA}" srcOrd="0" destOrd="0" presId="urn:microsoft.com/office/officeart/2005/8/layout/list1"/>
    <dgm:cxn modelId="{1709E653-2467-45C0-BDB6-0A6548F45DD9}" type="presParOf" srcId="{9DE842D8-80BD-4E1E-A421-87D10DAC347E}" destId="{3FD11F94-4E38-45A7-AF3D-D26B12795B40}" srcOrd="0" destOrd="0" presId="urn:microsoft.com/office/officeart/2005/8/layout/list1"/>
    <dgm:cxn modelId="{8B4881D4-571B-4A9E-AFDE-8018C9A04A2B}" type="presParOf" srcId="{3FD11F94-4E38-45A7-AF3D-D26B12795B40}" destId="{0EFF54C2-8865-48A8-A612-8020148B883C}" srcOrd="0" destOrd="0" presId="urn:microsoft.com/office/officeart/2005/8/layout/list1"/>
    <dgm:cxn modelId="{79A70659-E6A7-4E80-8173-F1629FC8771B}" type="presParOf" srcId="{3FD11F94-4E38-45A7-AF3D-D26B12795B40}" destId="{E57D6DC8-20B3-4449-9B28-31005D0E7C66}" srcOrd="1" destOrd="0" presId="urn:microsoft.com/office/officeart/2005/8/layout/list1"/>
    <dgm:cxn modelId="{D677BEF7-1242-454B-AF18-016B10F7358C}" type="presParOf" srcId="{9DE842D8-80BD-4E1E-A421-87D10DAC347E}" destId="{504434B8-6197-4200-90A5-1A34C61C8AF2}" srcOrd="1" destOrd="0" presId="urn:microsoft.com/office/officeart/2005/8/layout/list1"/>
    <dgm:cxn modelId="{CCDDD873-D4CF-47E9-A41D-174259912028}" type="presParOf" srcId="{9DE842D8-80BD-4E1E-A421-87D10DAC347E}" destId="{0F9938DE-10E8-4ABB-8808-5349C78DD8E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46426-7C65-4560-9C4A-540042F4410A}">
      <dsp:nvSpPr>
        <dsp:cNvPr id="0" name=""/>
        <dsp:cNvSpPr/>
      </dsp:nvSpPr>
      <dsp:spPr>
        <a:xfrm>
          <a:off x="0" y="253624"/>
          <a:ext cx="6085090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71" tIns="312420" rIns="47227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/>
            <a:t>Response Variable: New positive cases in Washington state and USA</a:t>
          </a:r>
          <a:endParaRPr lang="en-US" sz="1600" kern="1200" dirty="0">
            <a:latin typeface="Abadi Extra Light" panose="020B02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600" kern="1200" dirty="0">
            <a:latin typeface="Abadi Extra Light" panose="020B02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/>
            <a:t>Daily observations from 02/29/2020 to 07/14/2020 for Washington state with 137 observations </a:t>
          </a:r>
          <a:endParaRPr lang="en-US" sz="1600" kern="1200" dirty="0">
            <a:latin typeface="Abadi Extra Light" panose="020B02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600" kern="1200" dirty="0">
            <a:latin typeface="Abadi Extra Light" panose="020B0204020104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/>
            <a:t>Daily observations from 01/22/2020 to 07/14/2020 for US with 175 observations </a:t>
          </a:r>
          <a:endParaRPr lang="en-US" sz="1600" kern="1200" dirty="0">
            <a:latin typeface="Abadi Extra Light" panose="020B0204020104020204" pitchFamily="34" charset="0"/>
          </a:endParaRPr>
        </a:p>
      </dsp:txBody>
      <dsp:txXfrm>
        <a:off x="0" y="253624"/>
        <a:ext cx="6085090" cy="2268000"/>
      </dsp:txXfrm>
    </dsp:sp>
    <dsp:sp modelId="{A9252541-B131-45F3-9CC4-BFBBA15A34A4}">
      <dsp:nvSpPr>
        <dsp:cNvPr id="0" name=""/>
        <dsp:cNvSpPr/>
      </dsp:nvSpPr>
      <dsp:spPr>
        <a:xfrm>
          <a:off x="304254" y="32224"/>
          <a:ext cx="4259563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001" tIns="0" rIns="16100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badi Extra Light" panose="020B0204020104020204" pitchFamily="34" charset="0"/>
            </a:rPr>
            <a:t>Response Variable</a:t>
          </a:r>
        </a:p>
      </dsp:txBody>
      <dsp:txXfrm>
        <a:off x="325870" y="53840"/>
        <a:ext cx="4216331" cy="399568"/>
      </dsp:txXfrm>
    </dsp:sp>
    <dsp:sp modelId="{B0390728-A921-4E59-820A-D0CD9FD7295B}">
      <dsp:nvSpPr>
        <dsp:cNvPr id="0" name=""/>
        <dsp:cNvSpPr/>
      </dsp:nvSpPr>
      <dsp:spPr>
        <a:xfrm>
          <a:off x="0" y="2824025"/>
          <a:ext cx="6085090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2271" tIns="312420" rIns="47227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n-lt"/>
            </a:rPr>
            <a:t>An additional 4 exogenous variables were also collected.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n-lt"/>
              <a:ea typeface="+mn-ea"/>
              <a:cs typeface="+mn-cs"/>
            </a:rPr>
            <a:t>Contained cumulative positive cases, cumulative negative cases, cumulative deaths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600" kern="1200" dirty="0">
            <a:latin typeface="+mn-lt"/>
            <a:ea typeface="+mn-ea"/>
            <a:cs typeface="+mn-cs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n-lt"/>
              <a:ea typeface="+mn-ea"/>
              <a:cs typeface="+mn-cs"/>
            </a:rPr>
            <a:t>Positive percentage measure created </a:t>
          </a:r>
        </a:p>
      </dsp:txBody>
      <dsp:txXfrm>
        <a:off x="0" y="2824025"/>
        <a:ext cx="6085090" cy="1842750"/>
      </dsp:txXfrm>
    </dsp:sp>
    <dsp:sp modelId="{24B4503C-6632-40A3-B3A1-586C6AAD6C89}">
      <dsp:nvSpPr>
        <dsp:cNvPr id="0" name=""/>
        <dsp:cNvSpPr/>
      </dsp:nvSpPr>
      <dsp:spPr>
        <a:xfrm>
          <a:off x="304254" y="2602625"/>
          <a:ext cx="4259563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1001" tIns="0" rIns="161001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badi Extra Light" panose="020B0204020104020204" pitchFamily="34" charset="0"/>
            </a:rPr>
            <a:t>Exogenous Variables</a:t>
          </a:r>
        </a:p>
      </dsp:txBody>
      <dsp:txXfrm>
        <a:off x="325870" y="2624241"/>
        <a:ext cx="4216331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CF135-B9CC-46A6-A988-463E76EB1B36}">
      <dsp:nvSpPr>
        <dsp:cNvPr id="0" name=""/>
        <dsp:cNvSpPr/>
      </dsp:nvSpPr>
      <dsp:spPr>
        <a:xfrm>
          <a:off x="0" y="270546"/>
          <a:ext cx="5550357" cy="317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769" tIns="374904" rIns="43076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000" kern="1200" dirty="0">
            <a:latin typeface="Calibri" panose="020F0502020204030204"/>
            <a:ea typeface="+mn-ea"/>
            <a:cs typeface="+mn-cs"/>
          </a:endParaRP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/>
            <a:t> There appears to be a upward trend in the realization. </a:t>
          </a:r>
          <a:endParaRPr lang="en-US" sz="1600" kern="1200" dirty="0">
            <a:latin typeface="Abadi Extra Light" panose="020B0204020104020204" pitchFamily="34" charset="0"/>
          </a:endParaRP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600" kern="1200" dirty="0">
            <a:latin typeface="Abadi Extra Light" panose="020B0204020104020204" pitchFamily="34" charset="0"/>
          </a:endParaRP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/>
            <a:t> The spectral density shows a high peak at 0, which could be generated by a stationary or non-stationary process.</a:t>
          </a: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600" kern="1200" dirty="0"/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/>
            <a:t> Since the mean appears to change over time, this suggests a non-stationary process.</a:t>
          </a: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0" y="270546"/>
        <a:ext cx="5550357" cy="3175200"/>
      </dsp:txXfrm>
    </dsp:sp>
    <dsp:sp modelId="{BE9105BF-204F-4CAA-89E8-C5CE20B67463}">
      <dsp:nvSpPr>
        <dsp:cNvPr id="0" name=""/>
        <dsp:cNvSpPr/>
      </dsp:nvSpPr>
      <dsp:spPr>
        <a:xfrm>
          <a:off x="277517" y="4866"/>
          <a:ext cx="3885249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Condition 1: Mean does not depend on time</a:t>
          </a:r>
          <a:endParaRPr lang="en-US" sz="1800" kern="1200" dirty="0">
            <a:latin typeface="Abadi Extra Light" panose="020B0204020104020204" pitchFamily="34" charset="0"/>
          </a:endParaRPr>
        </a:p>
      </dsp:txBody>
      <dsp:txXfrm>
        <a:off x="303456" y="30805"/>
        <a:ext cx="3833371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87B5F-21C8-4499-BB30-F6A437C0511F}">
      <dsp:nvSpPr>
        <dsp:cNvPr id="0" name=""/>
        <dsp:cNvSpPr/>
      </dsp:nvSpPr>
      <dsp:spPr>
        <a:xfrm>
          <a:off x="0" y="549522"/>
          <a:ext cx="4172212" cy="33157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10" tIns="166457" rIns="323810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500" kern="1200" dirty="0">
            <a:latin typeface="Calibri" panose="020F0502020204030204"/>
            <a:ea typeface="+mn-ea"/>
            <a:cs typeface="+mn-cs"/>
          </a:endParaRP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n-lt"/>
            </a:rPr>
            <a:t> Since only one realization is possible, it is difficult to assess the realization variance.</a:t>
          </a: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+mn-ea"/>
            <a:cs typeface="+mn-cs"/>
          </a:endParaRP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However, there is more volatility in the second half (after 110) than in the first half.</a:t>
          </a: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endParaRPr 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+mn-lt"/>
            <a:ea typeface="+mn-ea"/>
            <a:cs typeface="+mn-cs"/>
          </a:endParaRP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This may be an indication of non-constant variance, which would suggest a non-stationary process, but again difficult to say with just one realization.</a:t>
          </a:r>
        </a:p>
        <a:p>
          <a:pPr marL="114300" lvl="1" indent="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0" y="549522"/>
        <a:ext cx="4172212" cy="3315702"/>
      </dsp:txXfrm>
    </dsp:sp>
    <dsp:sp modelId="{9D74EC21-57B3-46F9-AADC-5F51A8431316}">
      <dsp:nvSpPr>
        <dsp:cNvPr id="0" name=""/>
        <dsp:cNvSpPr/>
      </dsp:nvSpPr>
      <dsp:spPr>
        <a:xfrm>
          <a:off x="261988" y="211485"/>
          <a:ext cx="2917696" cy="618082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390" tIns="0" rIns="1103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Condition 2: Variance does not depend on time</a:t>
          </a:r>
          <a:endParaRPr lang="en-US" sz="1600" kern="1200" dirty="0">
            <a:latin typeface="Abadi Extra Light" panose="020B0204020104020204" pitchFamily="34" charset="0"/>
          </a:endParaRPr>
        </a:p>
      </dsp:txBody>
      <dsp:txXfrm>
        <a:off x="292160" y="241657"/>
        <a:ext cx="2857352" cy="5577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9252E-09D8-4A62-9727-021DB904BAF7}">
      <dsp:nvSpPr>
        <dsp:cNvPr id="0" name=""/>
        <dsp:cNvSpPr/>
      </dsp:nvSpPr>
      <dsp:spPr>
        <a:xfrm>
          <a:off x="0" y="181403"/>
          <a:ext cx="5550357" cy="321045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769" tIns="124968" rIns="430769" bIns="99568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+mj-l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latin typeface="+mj-l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</a:rPr>
            <a:t>The ACFs of the first half and second half exhibit different characteristics.</a:t>
          </a:r>
          <a:endParaRPr lang="en-US" sz="1600" kern="1200" dirty="0">
            <a:latin typeface="+mj-l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j-l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  <a:ea typeface="+mn-ea"/>
              <a:cs typeface="+mn-cs"/>
            </a:rPr>
            <a:t>More exponentially damped autocorrelations and no hints of seasonality in the first half of the data.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j-l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  <a:ea typeface="+mn-ea"/>
              <a:cs typeface="+mn-cs"/>
            </a:rPr>
            <a:t>A hint of seasonality in second half of the data though it is not appreciable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latin typeface="+mj-l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600" kern="1200" dirty="0">
              <a:latin typeface="+mj-lt"/>
              <a:ea typeface="+mn-ea"/>
              <a:cs typeface="+mn-cs"/>
            </a:rPr>
            <a:t>This may suggest a non-stationary process, though the evidence is weak.</a:t>
          </a:r>
        </a:p>
      </dsp:txBody>
      <dsp:txXfrm>
        <a:off x="0" y="181403"/>
        <a:ext cx="5550357" cy="3210458"/>
      </dsp:txXfrm>
    </dsp:sp>
    <dsp:sp modelId="{200252A6-5C34-435A-AD35-B0DC50D39E79}">
      <dsp:nvSpPr>
        <dsp:cNvPr id="0" name=""/>
        <dsp:cNvSpPr/>
      </dsp:nvSpPr>
      <dsp:spPr>
        <a:xfrm>
          <a:off x="277246" y="1860"/>
          <a:ext cx="3881455" cy="585049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853" tIns="0" rIns="1468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+mj-lt"/>
            </a:rPr>
            <a:t>Condition 3: The correlation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latin typeface="Cambria Math" panose="02040503050406030204" pitchFamily="18" charset="0"/>
                    </a:rPr>
                    <m:t>𝑿</m:t>
                  </m:r>
                </m:e>
                <m:sub>
                  <m:sSub>
                    <m:sSubPr>
                      <m:ctrlPr>
                        <a:rPr lang="en-US" sz="1600" b="1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smtClean="0">
                          <a:latin typeface="Cambria Math" panose="02040503050406030204" pitchFamily="18" charset="0"/>
                        </a:rPr>
                        <m:t>𝒕</m:t>
                      </m:r>
                    </m:e>
                    <m:sub>
                      <m:r>
                        <a:rPr lang="en-US" sz="1600" b="1" i="1" kern="1200" smtClean="0"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sub>
              </m:sSub>
            </m:oMath>
          </a14:m>
          <a:r>
            <a:rPr lang="en-US" sz="1600" b="1" kern="1200" dirty="0">
              <a:latin typeface="+mj-lt"/>
            </a:rPr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latin typeface="Cambria Math" panose="02040503050406030204" pitchFamily="18" charset="0"/>
                    </a:rPr>
                    <m:t>𝑿</m:t>
                  </m:r>
                </m:e>
                <m:sub>
                  <m:sSub>
                    <m:sSubPr>
                      <m:ctrlPr>
                        <a:rPr lang="en-US" sz="1600" b="1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smtClean="0">
                          <a:latin typeface="Cambria Math" panose="02040503050406030204" pitchFamily="18" charset="0"/>
                        </a:rPr>
                        <m:t>𝒕</m:t>
                      </m:r>
                    </m:e>
                    <m:sub>
                      <m:r>
                        <a:rPr lang="en-US" sz="1600" b="1" i="1" kern="1200" smtClean="0">
                          <a:latin typeface="Cambria Math" panose="02040503050406030204" pitchFamily="18" charset="0"/>
                        </a:rPr>
                        <m:t>𝟐</m:t>
                      </m:r>
                    </m:sub>
                  </m:sSub>
                </m:sub>
              </m:sSub>
            </m:oMath>
          </a14:m>
          <a:r>
            <a:rPr lang="en-US" sz="1600" b="1" kern="1200" dirty="0">
              <a:latin typeface="+mj-lt"/>
            </a:rPr>
            <a:t> depends only 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latin typeface="Cambria Math" panose="02040503050406030204" pitchFamily="18" charset="0"/>
                    </a:rPr>
                    <m:t>𝒕</m:t>
                  </m:r>
                </m:e>
                <m:sub>
                  <m:r>
                    <a:rPr lang="en-US" sz="1600" b="1" i="1" kern="1200" smtClean="0">
                      <a:latin typeface="Cambria Math" panose="02040503050406030204" pitchFamily="18" charset="0"/>
                    </a:rPr>
                    <m:t>𝟐</m:t>
                  </m:r>
                </m:sub>
              </m:sSub>
              <m:r>
                <a:rPr lang="en-US" sz="1600" b="1" i="1" kern="1200" smtClean="0">
                  <a:latin typeface="Cambria Math" panose="02040503050406030204" pitchFamily="18" charset="0"/>
                </a:rPr>
                <m:t>−</m:t>
              </m:r>
              <m:sSub>
                <m:sSubPr>
                  <m:ctrlPr>
                    <a:rPr lang="en-US" sz="1600" b="1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latin typeface="Cambria Math" panose="02040503050406030204" pitchFamily="18" charset="0"/>
                    </a:rPr>
                    <m:t>𝒕</m:t>
                  </m:r>
                </m:e>
                <m:sub>
                  <m:r>
                    <a:rPr lang="en-US" sz="1600" b="1" i="1" kern="1200" smtClean="0"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endParaRPr lang="en-US" sz="1600" kern="1200" dirty="0">
            <a:latin typeface="+mj-lt"/>
          </a:endParaRPr>
        </a:p>
      </dsp:txBody>
      <dsp:txXfrm>
        <a:off x="305806" y="30420"/>
        <a:ext cx="3824335" cy="5279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938DE-10E8-4ABB-8808-5349C78DD8EA}">
      <dsp:nvSpPr>
        <dsp:cNvPr id="0" name=""/>
        <dsp:cNvSpPr/>
      </dsp:nvSpPr>
      <dsp:spPr>
        <a:xfrm>
          <a:off x="0" y="442986"/>
          <a:ext cx="9603275" cy="294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5321" tIns="541528" rIns="745321" bIns="18491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600" kern="1200" dirty="0">
              <a:latin typeface="+mn-lt"/>
            </a:rPr>
            <a:t>Based on the analysis, there appears to be some evidence that the process is </a:t>
          </a:r>
          <a:r>
            <a:rPr lang="en-US" sz="2600" kern="1200" dirty="0">
              <a:latin typeface="+mn-lt"/>
              <a:ea typeface="+mn-ea"/>
              <a:cs typeface="+mn-cs"/>
            </a:rPr>
            <a:t>non-stationary.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>
            <a:latin typeface="+mn-l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2600" b="1" kern="1200" dirty="0">
              <a:latin typeface="+mn-lt"/>
              <a:ea typeface="+mn-ea"/>
              <a:cs typeface="+mn-cs"/>
            </a:rPr>
            <a:t>We will continue the analysis modeling the data using both an ARMA (stationary) model and an ARIMA (non-stationary) model.</a:t>
          </a:r>
          <a:endParaRPr lang="en-US" sz="2600" kern="1200" dirty="0">
            <a:latin typeface="+mn-lt"/>
            <a:ea typeface="+mn-ea"/>
            <a:cs typeface="+mn-cs"/>
          </a:endParaRPr>
        </a:p>
      </dsp:txBody>
      <dsp:txXfrm>
        <a:off x="0" y="442986"/>
        <a:ext cx="9603275" cy="2948400"/>
      </dsp:txXfrm>
    </dsp:sp>
    <dsp:sp modelId="{E57D6DC8-20B3-4449-9B28-31005D0E7C66}">
      <dsp:nvSpPr>
        <dsp:cNvPr id="0" name=""/>
        <dsp:cNvSpPr/>
      </dsp:nvSpPr>
      <dsp:spPr>
        <a:xfrm>
          <a:off x="480163" y="59226"/>
          <a:ext cx="6722292" cy="767520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87" tIns="0" rIns="254087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Conclusion</a:t>
          </a:r>
          <a:endParaRPr lang="en-US" sz="2600" kern="1200" dirty="0">
            <a:latin typeface="Abadi Extra Light" panose="020B0204020104020204" pitchFamily="34" charset="0"/>
          </a:endParaRPr>
        </a:p>
      </dsp:txBody>
      <dsp:txXfrm>
        <a:off x="517630" y="96693"/>
        <a:ext cx="6647358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63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3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87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624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83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073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63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47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1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7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9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E4EA5-D626-4B22-BD71-66DAAEC9E505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A5836F8-0758-44DE-B9C0-756A4558C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98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jp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2.png"/><Relationship Id="rId2" Type="http://schemas.openxmlformats.org/officeDocument/2006/relationships/audio" Target="../media/media11.m4a"/><Relationship Id="rId16" Type="http://schemas.openxmlformats.org/officeDocument/2006/relationships/image" Target="../media/image32.png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jp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2.png"/><Relationship Id="rId2" Type="http://schemas.openxmlformats.org/officeDocument/2006/relationships/audio" Target="../media/media16.m4a"/><Relationship Id="rId16" Type="http://schemas.openxmlformats.org/officeDocument/2006/relationships/image" Target="../media/image59.png"/><Relationship Id="rId1" Type="http://schemas.microsoft.com/office/2007/relationships/media" Target="../media/media16.m4a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2.png"/><Relationship Id="rId5" Type="http://schemas.openxmlformats.org/officeDocument/2006/relationships/diagramData" Target="../diagrams/data1.xml"/><Relationship Id="rId10" Type="http://schemas.openxmlformats.org/officeDocument/2006/relationships/hyperlink" Target="https://covidtracking.com/data/download" TargetMode="External"/><Relationship Id="rId4" Type="http://schemas.openxmlformats.org/officeDocument/2006/relationships/image" Target="../media/image1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jpg"/><Relationship Id="rId11" Type="http://schemas.microsoft.com/office/2007/relationships/diagramDrawing" Target="../diagrams/drawing2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Data" Target="../diagrams/data3.xml"/><Relationship Id="rId11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4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audio" Target="../media/media5.m4a"/><Relationship Id="rId16" Type="http://schemas.openxmlformats.org/officeDocument/2006/relationships/image" Target="../media/image2.png"/><Relationship Id="rId1" Type="http://schemas.microsoft.com/office/2007/relationships/media" Target="../media/media5.m4a"/><Relationship Id="rId6" Type="http://schemas.openxmlformats.org/officeDocument/2006/relationships/image" Target="../media/image1.jpg"/><Relationship Id="rId11" Type="http://schemas.microsoft.com/office/2007/relationships/diagramDrawing" Target="../diagrams/drawing4.xml"/><Relationship Id="rId5" Type="http://schemas.openxmlformats.org/officeDocument/2006/relationships/image" Target="../media/image6.png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4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6.xml"/><Relationship Id="rId10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BB2-41FD-4736-9AF3-212598499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Covid-19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A2581-56CE-4F40-BCF4-FF494C5F08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Balaji Avvaru</a:t>
            </a: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FCBB28E-0237-48DB-BD25-0D5714D47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5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0"/>
    </mc:Choice>
    <mc:Fallback>
      <p:transition spd="slow" advTm="12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0">
            <a:extLst>
              <a:ext uri="{FF2B5EF4-FFF2-40B4-BE49-F238E27FC236}">
                <a16:creationId xmlns:a16="http://schemas.microsoft.com/office/drawing/2014/main" id="{905CFAD9-EABE-4F83-B098-604752164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22">
            <a:extLst>
              <a:ext uri="{FF2B5EF4-FFF2-40B4-BE49-F238E27FC236}">
                <a16:creationId xmlns:a16="http://schemas.microsoft.com/office/drawing/2014/main" id="{C99610E4-6194-4817-B152-498995E7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24">
            <a:extLst>
              <a:ext uri="{FF2B5EF4-FFF2-40B4-BE49-F238E27FC236}">
                <a16:creationId xmlns:a16="http://schemas.microsoft.com/office/drawing/2014/main" id="{D885E9F4-7DB6-4B77-B1FF-80BFCE81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6">
            <a:extLst>
              <a:ext uri="{FF2B5EF4-FFF2-40B4-BE49-F238E27FC236}">
                <a16:creationId xmlns:a16="http://schemas.microsoft.com/office/drawing/2014/main" id="{DB639A2B-C30C-4F6F-B847-6960F3CF8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28">
            <a:extLst>
              <a:ext uri="{FF2B5EF4-FFF2-40B4-BE49-F238E27FC236}">
                <a16:creationId xmlns:a16="http://schemas.microsoft.com/office/drawing/2014/main" id="{D9926FA0-8ED1-4F3A-B23B-FD94D82C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3A102CD9-C25A-4A86-B9D3-D7280D91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2BB43-D079-4886-8D73-1D6E5ECA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dirty="0"/>
              <a:t>WA State – </a:t>
            </a:r>
            <a:br>
              <a:rPr lang="en-US" sz="2800" dirty="0"/>
            </a:br>
            <a:r>
              <a:rPr lang="en-US" sz="2800" dirty="0"/>
              <a:t>Forecasting Comparison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3910B9-B14C-400C-8691-A55BD2C41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479" y="586801"/>
            <a:ext cx="3693150" cy="2280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81FC8-2989-446B-805C-37EB202BF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354" y="588648"/>
            <a:ext cx="3687168" cy="2276826"/>
          </a:xfrm>
          <a:prstGeom prst="rect">
            <a:avLst/>
          </a:prstGeom>
        </p:spPr>
      </p:pic>
      <p:cxnSp>
        <p:nvCxnSpPr>
          <p:cNvPr id="45" name="Straight Connector 32">
            <a:extLst>
              <a:ext uri="{FF2B5EF4-FFF2-40B4-BE49-F238E27FC236}">
                <a16:creationId xmlns:a16="http://schemas.microsoft.com/office/drawing/2014/main" id="{90676B93-40FB-4FA7-8E89-C24B7B1F8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6" name="Picture 34">
            <a:extLst>
              <a:ext uri="{FF2B5EF4-FFF2-40B4-BE49-F238E27FC236}">
                <a16:creationId xmlns:a16="http://schemas.microsoft.com/office/drawing/2014/main" id="{3509D85C-1896-4695-A144-B562AFC58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7" name="Straight Connector 36">
            <a:extLst>
              <a:ext uri="{FF2B5EF4-FFF2-40B4-BE49-F238E27FC236}">
                <a16:creationId xmlns:a16="http://schemas.microsoft.com/office/drawing/2014/main" id="{6D9F55CD-CB1D-4CB9-98D3-2BC602BC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BE7B19D-F3F0-43BF-834E-8A916155E2DA}"/>
              </a:ext>
            </a:extLst>
          </p:cNvPr>
          <p:cNvSpPr/>
          <p:nvPr/>
        </p:nvSpPr>
        <p:spPr>
          <a:xfrm>
            <a:off x="3989479" y="2948511"/>
            <a:ext cx="744760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ARIMA(6,1,0) model 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93543C4-A7F2-4920-845E-7DA1B63999EE}"/>
              </a:ext>
            </a:extLst>
          </p:cNvPr>
          <p:cNvSpPr/>
          <p:nvPr/>
        </p:nvSpPr>
        <p:spPr>
          <a:xfrm>
            <a:off x="4993620" y="3263349"/>
            <a:ext cx="237406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Long term (next 60 days) Forecasts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B2AA12-F0CB-4818-8780-14B4954032C2}"/>
              </a:ext>
            </a:extLst>
          </p:cNvPr>
          <p:cNvSpPr/>
          <p:nvPr/>
        </p:nvSpPr>
        <p:spPr>
          <a:xfrm>
            <a:off x="8587188" y="3254471"/>
            <a:ext cx="237406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Short term (next 7 days) Forecasts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AE82AB7-917D-49A1-B3D0-0586950769EB}"/>
              </a:ext>
            </a:extLst>
          </p:cNvPr>
          <p:cNvSpPr/>
          <p:nvPr/>
        </p:nvSpPr>
        <p:spPr>
          <a:xfrm>
            <a:off x="3989479" y="40157"/>
            <a:ext cx="744760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AR(3) model 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9D60B7-1A1C-4022-856F-061670106F3A}"/>
              </a:ext>
            </a:extLst>
          </p:cNvPr>
          <p:cNvSpPr/>
          <p:nvPr/>
        </p:nvSpPr>
        <p:spPr>
          <a:xfrm>
            <a:off x="4775952" y="391222"/>
            <a:ext cx="237406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Long term (next 60 days) Forecasts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C928FF-1FC8-4CA2-88FC-03762E36F084}"/>
              </a:ext>
            </a:extLst>
          </p:cNvPr>
          <p:cNvSpPr/>
          <p:nvPr/>
        </p:nvSpPr>
        <p:spPr>
          <a:xfrm>
            <a:off x="8455987" y="391222"/>
            <a:ext cx="237406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Short term (next 7 days) Forecasts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6BAE32-FA93-422D-BD8A-9502BD319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957" y="3480756"/>
            <a:ext cx="3697149" cy="22768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5195DD-363F-4534-BCB5-696A094468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480" y="3485290"/>
            <a:ext cx="3697149" cy="230194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1EDF1BC-9EEF-4F11-A79F-248A46847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43"/>
    </mc:Choice>
    <mc:Fallback>
      <p:transition spd="slow" advTm="16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9225-56C1-4A8A-936E-D3524042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 State: Realizations and Characteristics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8018F-8E38-4C52-817C-0A3598703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1964288"/>
            <a:ext cx="4813034" cy="8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A2634-BBF0-4613-A56D-463151E96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302" y="2124487"/>
            <a:ext cx="1994173" cy="1733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59C2B-E958-4EB6-9588-5A9171AD1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74" y="3070460"/>
            <a:ext cx="3149744" cy="674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F2415C-FFFA-459A-8DB3-F5279820A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374" y="3748618"/>
            <a:ext cx="3117946" cy="674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9C769C-78AA-4B77-B2C1-A2823D89C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887" y="4427583"/>
            <a:ext cx="3156231" cy="707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ADCCA-2398-49EF-8642-68D96279D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376" y="5135572"/>
            <a:ext cx="3133390" cy="707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744F6A-87FF-44E5-84BD-1A53190469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7303" y="4243452"/>
            <a:ext cx="1994172" cy="17336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646170-4DE1-4F94-929F-4BD5B179ED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7384" y="3054451"/>
            <a:ext cx="3149744" cy="6781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A53004-1DDB-4024-BD11-704D0DF18A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0766" y="3738199"/>
            <a:ext cx="3156362" cy="7019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889ED1-A5ED-4EB6-912D-0A1097898B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0767" y="4423307"/>
            <a:ext cx="3171808" cy="7248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CA6947D-22CA-45ED-B762-673BA38BDE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3356" y="5153601"/>
            <a:ext cx="3179219" cy="72480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F60BAD-D3CB-4FA0-9700-B2B6CD9705D8}"/>
              </a:ext>
            </a:extLst>
          </p:cNvPr>
          <p:cNvSpPr/>
          <p:nvPr/>
        </p:nvSpPr>
        <p:spPr>
          <a:xfrm>
            <a:off x="887374" y="2807818"/>
            <a:ext cx="16848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Realization Comparison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330C54-DF71-488F-B2FA-51F84B20450D}"/>
              </a:ext>
            </a:extLst>
          </p:cNvPr>
          <p:cNvSpPr/>
          <p:nvPr/>
        </p:nvSpPr>
        <p:spPr>
          <a:xfrm>
            <a:off x="2527758" y="2852208"/>
            <a:ext cx="1076326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AR(3)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DC3D43-3330-41B8-9143-D32BB179DA80}"/>
              </a:ext>
            </a:extLst>
          </p:cNvPr>
          <p:cNvSpPr/>
          <p:nvPr/>
        </p:nvSpPr>
        <p:spPr>
          <a:xfrm>
            <a:off x="4736805" y="2852208"/>
            <a:ext cx="1527808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ARIMA(6,1,0)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01B518-626C-4396-88B3-88C2232A7C91}"/>
              </a:ext>
            </a:extLst>
          </p:cNvPr>
          <p:cNvSpPr/>
          <p:nvPr/>
        </p:nvSpPr>
        <p:spPr>
          <a:xfrm>
            <a:off x="10209008" y="4043934"/>
            <a:ext cx="1527808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ARIMA(6,1,0) Model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F11439-1CDC-4211-A070-101BAF19D0AA}"/>
              </a:ext>
            </a:extLst>
          </p:cNvPr>
          <p:cNvSpPr/>
          <p:nvPr/>
        </p:nvSpPr>
        <p:spPr>
          <a:xfrm>
            <a:off x="10247123" y="1911926"/>
            <a:ext cx="1527808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ARIMA(6,1,0) Model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A076B0-0A3A-4ED3-AD34-0912F1353080}"/>
              </a:ext>
            </a:extLst>
          </p:cNvPr>
          <p:cNvSpPr/>
          <p:nvPr/>
        </p:nvSpPr>
        <p:spPr>
          <a:xfrm>
            <a:off x="8266226" y="4051631"/>
            <a:ext cx="1076326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AR(3) Model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AAA4C3-8336-4A47-B15D-D469E8A215B4}"/>
              </a:ext>
            </a:extLst>
          </p:cNvPr>
          <p:cNvSpPr/>
          <p:nvPr/>
        </p:nvSpPr>
        <p:spPr>
          <a:xfrm>
            <a:off x="8266226" y="1943269"/>
            <a:ext cx="1076326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AR(3) 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5F7C55-C500-4126-BA6D-4FCD0A7850CE}"/>
              </a:ext>
            </a:extLst>
          </p:cNvPr>
          <p:cNvSpPr/>
          <p:nvPr/>
        </p:nvSpPr>
        <p:spPr>
          <a:xfrm>
            <a:off x="8902807" y="3838106"/>
            <a:ext cx="216764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Spectral Density Comparison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ACA2C8-75DA-4292-90FA-76AD9BA73715}"/>
              </a:ext>
            </a:extLst>
          </p:cNvPr>
          <p:cNvSpPr/>
          <p:nvPr/>
        </p:nvSpPr>
        <p:spPr>
          <a:xfrm>
            <a:off x="8924083" y="1783522"/>
            <a:ext cx="141840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ACF Comparison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863378E-AB80-4AFA-BE24-C6725A61FF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06797" y="4243452"/>
            <a:ext cx="1988849" cy="17336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94F341-D18B-4756-83B9-0B6BCD2A62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1475" y="2116695"/>
            <a:ext cx="2131404" cy="1741401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20DE1B2-FC82-462F-83E7-CA8AEF9DF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0"/>
    </mc:Choice>
    <mc:Fallback>
      <p:transition spd="slow" advTm="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8E12-814A-44C3-B7E3-A4FCE09D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- ARMA Model 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DD57B4-069A-4194-830A-7FDFAC7067DD}"/>
              </a:ext>
            </a:extLst>
          </p:cNvPr>
          <p:cNvSpPr txBox="1"/>
          <p:nvPr/>
        </p:nvSpPr>
        <p:spPr>
          <a:xfrm>
            <a:off x="1334845" y="2015734"/>
            <a:ext cx="4382826" cy="40377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AIC and BIC both indicate that an ARMA(8,2) might be an appropriate model.</a:t>
            </a:r>
          </a:p>
          <a:p>
            <a:pPr marL="571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Visual evidence from ACF plot that the residuals with ARMA(8,2) model are not white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err="1"/>
              <a:t>Ljung</a:t>
            </a:r>
            <a:r>
              <a:rPr lang="en-US" dirty="0"/>
              <a:t>-box test with K=48 (p-value 0.23)  reject null hypothesis which suggests the residuals are not white</a:t>
            </a:r>
          </a:p>
          <a:p>
            <a:pPr marL="571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73505-6366-4090-824B-C00461BBC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521" y="2015734"/>
            <a:ext cx="2483998" cy="1304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4C403-B49B-4835-B944-29C48DF8B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755" y="2044308"/>
            <a:ext cx="2667000" cy="1247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27CD7-0B7B-4FA6-A8FC-FD48D2FEC6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07" y="3891321"/>
            <a:ext cx="3062348" cy="1677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FE127-CBC3-4F21-A985-FD8E06C35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169" y="3891321"/>
            <a:ext cx="2814669" cy="1677291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430701A-ECA7-40AB-99D3-A53D908DA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6"/>
    </mc:Choice>
    <mc:Fallback>
      <p:transition spd="slow" advTm="20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FE3B9-81A4-419D-A3E5-9E9018F3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- ARIMA Model 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B0CD8-B640-463A-8C8E-859A021F69B6}"/>
              </a:ext>
            </a:extLst>
          </p:cNvPr>
          <p:cNvSpPr txBox="1"/>
          <p:nvPr/>
        </p:nvSpPr>
        <p:spPr>
          <a:xfrm>
            <a:off x="1322962" y="2015734"/>
            <a:ext cx="4511445" cy="40377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Auto correlations are slowly damping out which suggest a root on the unit circle. Dickey-fuller test (p-value :0.99) also suggest that there is root on the unit circle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We will proceed with including only a (1-B) term (i.e. d = 1).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The differenced data seems stationary, but the residual doesn’t seem to be white 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AIC and BIC both confirm that an AR(7) model is appropriate for the differenced data.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 err="1"/>
              <a:t>Ljung</a:t>
            </a:r>
            <a:r>
              <a:rPr lang="en-US" sz="1600" dirty="0"/>
              <a:t>-box test with K=24 and K=48 (p-value 0.22) fail to reject null hypothesis which suggests the residuals are white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99AE8-94A2-403B-8FEF-1E55BDC2C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934" y="1866557"/>
            <a:ext cx="2264721" cy="1333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E93BC-3BA3-4487-BA5F-4702ACA19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16" y="3321752"/>
            <a:ext cx="2365490" cy="119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FAC1A-7A15-402B-932D-0C5F16317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515" y="3321752"/>
            <a:ext cx="2365491" cy="1190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9CD9CD-0894-4071-A500-0C4C5F842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380" y="4661749"/>
            <a:ext cx="2365491" cy="1190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1A382-46B6-438C-A550-A5571E997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5406" y="4633728"/>
            <a:ext cx="2377600" cy="1218646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FEEC538-AEBC-4E14-9751-7F098DD45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5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96"/>
    </mc:Choice>
    <mc:Fallback>
      <p:transition spd="slow" advTm="2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E0CB-D69A-4030-AC05-ADEE08D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– Model Comparison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89756A6-936E-43B5-8F42-F8F7EA93A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015732"/>
                <a:ext cx="9603275" cy="3450613"/>
              </a:xfr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normAutofit fontScale="77500" lnSpcReduction="2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Model 1 – ARMA(8,2)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−19505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(1 – </m:t>
                        </m:r>
                        <m:r>
                          <m:rPr>
                            <m:nor/>
                          </m:rPr>
                          <a:rPr lang="en-US" b="0" i="1" dirty="0" smtClean="0"/>
                          <m:t>1.1 </m:t>
                        </m:r>
                        <m:r>
                          <m:rPr>
                            <m:nor/>
                          </m:rPr>
                          <a:rPr lang="en-US" i="1" dirty="0"/>
                          <m:t>B</m:t>
                        </m:r>
                        <m:r>
                          <m:rPr>
                            <m:nor/>
                          </m:rPr>
                          <a:rPr lang="en-US" i="1" dirty="0"/>
                          <m:t> + 0.52</m:t>
                        </m:r>
                        <m:r>
                          <m:rPr>
                            <m:nor/>
                          </m:rPr>
                          <a:rPr lang="en-US" b="0" i="1" dirty="0" smtClean="0"/>
                          <m:t>5 </m:t>
                        </m:r>
                        <m:r>
                          <m:rPr>
                            <m:nor/>
                          </m:rPr>
                          <a:rPr lang="en-US" i="1" dirty="0"/>
                          <m:t>B</m:t>
                        </m:r>
                        <m:r>
                          <m:rPr>
                            <m:nor/>
                          </m:rPr>
                          <a:rPr lang="en-US" i="1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i="1" dirty="0"/>
                          <m:t>)</m:t>
                        </m:r>
                        <m:r>
                          <m:rPr>
                            <m:nor/>
                          </m:rPr>
                          <a:rPr lang="en-US" b="0" i="1" dirty="0" smtClean="0"/>
                          <m:t> </m:t>
                        </m:r>
                        <m:r>
                          <m:rPr>
                            <m:nor/>
                          </m:rPr>
                          <a:rPr lang="en-US" i="1" dirty="0"/>
                          <m:t>(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=4184806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r>
                  <a:rPr lang="en-US" dirty="0"/>
                  <a:t>Where 𝜑(𝐵) are 1.8294510 -1.2078124  0.2817470  0.2110007 -0.2319176  0.4713734 -0.2226230 -0.1345521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The </a:t>
                </a:r>
                <a:r>
                  <a:rPr lang="en-US" dirty="0" err="1"/>
                  <a:t>Ljung</a:t>
                </a:r>
                <a:r>
                  <a:rPr lang="en-US" dirty="0"/>
                  <a:t>-Box test for white noise reject the null hypothesis for K = 24 and K=48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ASE with last 7 observations is 1142101266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Rolling window ASE with training size of 20, horizon of 7 is 8209521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Model 2 – ARIMA(7,1,0)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=4753438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r>
                  <a:rPr lang="en-US" dirty="0"/>
                  <a:t>Where 𝜑(𝐵) are -0.32694475 -0.16456854 -0.06256194  0.11061302  0.09813737  0.24809969 -0.30943465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The </a:t>
                </a:r>
                <a:r>
                  <a:rPr lang="en-US" dirty="0" err="1"/>
                  <a:t>Ljung</a:t>
                </a:r>
                <a:r>
                  <a:rPr lang="en-US" dirty="0"/>
                  <a:t>-Box test for white noise fails to reject the null hypothesis for both K=24 and K = 48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ASE with last 7 observations is 31129850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Rolling window ASE with training size of 20, horizon of 7 is 10438820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89756A6-936E-43B5-8F42-F8F7EA93A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015732"/>
                <a:ext cx="9603275" cy="3450613"/>
              </a:xfrm>
              <a:blipFill>
                <a:blip r:embed="rId4"/>
                <a:stretch>
                  <a:fillRect l="-190" t="-351" b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B688504-9274-4F37-AD82-7C1ED3178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7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1"/>
    </mc:Choice>
    <mc:Fallback>
      <p:transition spd="slow" advTm="9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05CFAD9-EABE-4F83-B098-604752164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610E4-6194-4817-B152-498995E7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85E9F4-7DB6-4B77-B1FF-80BFCE81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639A2B-C30C-4F6F-B847-6960F3CF8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9926FA0-8ED1-4F3A-B23B-FD94D82C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02CD9-C25A-4A86-B9D3-D7280D91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FB6E5-CAFA-49C7-BDCA-FA3D4BD39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 dirty="0"/>
              <a:t>US – Forecasting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988BD-BFB0-4335-94C7-79DDA5A37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354" y="588648"/>
            <a:ext cx="3687168" cy="227682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676B93-40FB-4FA7-8E89-C24B7B1F8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FC7DC85-2229-4444-B401-CEFF25C82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203" y="565841"/>
            <a:ext cx="3687168" cy="22768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09D85C-1896-4695-A144-B562AFC58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9F55CD-CB1D-4CB9-98D3-2BC602BC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F73602E-8983-4D85-A124-C2117A010771}"/>
              </a:ext>
            </a:extLst>
          </p:cNvPr>
          <p:cNvSpPr/>
          <p:nvPr/>
        </p:nvSpPr>
        <p:spPr>
          <a:xfrm>
            <a:off x="3989479" y="40157"/>
            <a:ext cx="744760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ARMA(8,2) model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F69DB4-4331-413F-99D6-00E18C2737D0}"/>
              </a:ext>
            </a:extLst>
          </p:cNvPr>
          <p:cNvSpPr/>
          <p:nvPr/>
        </p:nvSpPr>
        <p:spPr>
          <a:xfrm>
            <a:off x="3989479" y="2948511"/>
            <a:ext cx="744760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ARIMA(7,1,0) model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D4AC14-37C4-4202-A079-63923550D8ED}"/>
              </a:ext>
            </a:extLst>
          </p:cNvPr>
          <p:cNvSpPr/>
          <p:nvPr/>
        </p:nvSpPr>
        <p:spPr>
          <a:xfrm>
            <a:off x="4649022" y="348962"/>
            <a:ext cx="237406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Long term (next 60 days) Forecasts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915DCC-4CB1-416C-A97C-AA0288F0BE3C}"/>
              </a:ext>
            </a:extLst>
          </p:cNvPr>
          <p:cNvSpPr/>
          <p:nvPr/>
        </p:nvSpPr>
        <p:spPr>
          <a:xfrm>
            <a:off x="4550722" y="3252513"/>
            <a:ext cx="237406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Long term (next 60 days) Forecasts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F25E5F-2943-4C55-9BCE-928037EB8D0D}"/>
              </a:ext>
            </a:extLst>
          </p:cNvPr>
          <p:cNvSpPr/>
          <p:nvPr/>
        </p:nvSpPr>
        <p:spPr>
          <a:xfrm>
            <a:off x="8455987" y="391222"/>
            <a:ext cx="237406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Short term (next 7 days) Forecasts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90FE22-0DE3-446F-A7A4-37248FE5C971}"/>
              </a:ext>
            </a:extLst>
          </p:cNvPr>
          <p:cNvSpPr/>
          <p:nvPr/>
        </p:nvSpPr>
        <p:spPr>
          <a:xfrm>
            <a:off x="8502906" y="3257259"/>
            <a:ext cx="237406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Short term (next 7 days) Forecasts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070FA4-497B-4B38-9050-CD55B737F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344" y="3484280"/>
            <a:ext cx="3825752" cy="22768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AEA692-293A-4B39-A203-6B24F6C1F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1203" y="3471897"/>
            <a:ext cx="3687168" cy="228920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8A77B6B-0379-4978-B126-797C60AA4E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64"/>
    </mc:Choice>
    <mc:Fallback>
      <p:transition spd="slow" advTm="14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807A-E9AD-4606-AD28-D7D4C2B6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US: Realizations and Characteristics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6B617-54FF-4D7A-B42A-271603AA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53" y="2128275"/>
            <a:ext cx="2169268" cy="1689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F11CE-24D6-4DB2-90A4-6D3209F72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773" y="2006674"/>
            <a:ext cx="5334462" cy="765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2D990C-0C4F-46C0-B7FF-89C826E6D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753" y="4252346"/>
            <a:ext cx="2169268" cy="1688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B70A55-A35A-4C8D-8640-A722B0D49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49" y="3289338"/>
            <a:ext cx="3117946" cy="5628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B8851F-D6BA-40F8-B31C-8896942167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49" y="3852159"/>
            <a:ext cx="3117946" cy="5628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8D9714-73DC-4258-A6E9-465662E6A6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550" y="4405246"/>
            <a:ext cx="3117946" cy="6823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40DEA2-404E-496E-A65A-16BC992118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550" y="5068113"/>
            <a:ext cx="3117946" cy="6781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594DFB-0B40-4A1B-BB53-FC3CA6E05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9021" y="2128275"/>
            <a:ext cx="2169268" cy="16898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7E1EF1-6CC1-4473-AD14-365A813406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9021" y="4246915"/>
            <a:ext cx="2169268" cy="17036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9CE8BF-599F-4069-9CAA-06796AFE0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495" y="3301840"/>
            <a:ext cx="3334965" cy="5628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058B66-B5B2-45B0-991E-0AE24B5C9D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49495" y="3875773"/>
            <a:ext cx="3334965" cy="5419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50EACBE-3867-45D0-AD21-D525220460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9495" y="4398295"/>
            <a:ext cx="3334965" cy="6781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671D01C-C04B-4D0C-BFF3-8C81F845A7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9495" y="5063821"/>
            <a:ext cx="3334965" cy="67273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3CA8B75-5C85-463D-9B27-7736B9EA434F}"/>
              </a:ext>
            </a:extLst>
          </p:cNvPr>
          <p:cNvSpPr/>
          <p:nvPr/>
        </p:nvSpPr>
        <p:spPr>
          <a:xfrm>
            <a:off x="2953374" y="2861110"/>
            <a:ext cx="1684868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Realization Comparison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819F9E-5B59-49E7-BCCF-B1A464079043}"/>
              </a:ext>
            </a:extLst>
          </p:cNvPr>
          <p:cNvSpPr/>
          <p:nvPr/>
        </p:nvSpPr>
        <p:spPr>
          <a:xfrm>
            <a:off x="1675577" y="3101519"/>
            <a:ext cx="120381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ARMA(8,2) Model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7FB36B-AA97-4CFC-AC04-AFE96A0F44E7}"/>
              </a:ext>
            </a:extLst>
          </p:cNvPr>
          <p:cNvSpPr/>
          <p:nvPr/>
        </p:nvSpPr>
        <p:spPr>
          <a:xfrm>
            <a:off x="4682248" y="3101519"/>
            <a:ext cx="1527808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ARIMA(7,1,0) Model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E1942D-BC5B-4DD7-9B83-A1BEBAC10BE1}"/>
              </a:ext>
            </a:extLst>
          </p:cNvPr>
          <p:cNvSpPr/>
          <p:nvPr/>
        </p:nvSpPr>
        <p:spPr>
          <a:xfrm>
            <a:off x="8785909" y="1851276"/>
            <a:ext cx="1418405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ACF Comparison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B1B7A9-4ADE-4352-A9FC-956A95ADA237}"/>
              </a:ext>
            </a:extLst>
          </p:cNvPr>
          <p:cNvSpPr/>
          <p:nvPr/>
        </p:nvSpPr>
        <p:spPr>
          <a:xfrm>
            <a:off x="8785909" y="3894075"/>
            <a:ext cx="2167644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Spectral Density Comparison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4691D8-EF93-4014-83AB-7770626097C6}"/>
              </a:ext>
            </a:extLst>
          </p:cNvPr>
          <p:cNvSpPr/>
          <p:nvPr/>
        </p:nvSpPr>
        <p:spPr>
          <a:xfrm>
            <a:off x="7473051" y="1890495"/>
            <a:ext cx="120381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ARMA(8,2) Model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99E99-EFF3-497C-BBDC-547DB04B8E57}"/>
              </a:ext>
            </a:extLst>
          </p:cNvPr>
          <p:cNvSpPr/>
          <p:nvPr/>
        </p:nvSpPr>
        <p:spPr>
          <a:xfrm>
            <a:off x="7471716" y="4010456"/>
            <a:ext cx="120381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ARMA(8,2) Model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8AD09A-35B0-408A-954E-09FB0E77DE78}"/>
              </a:ext>
            </a:extLst>
          </p:cNvPr>
          <p:cNvSpPr/>
          <p:nvPr/>
        </p:nvSpPr>
        <p:spPr>
          <a:xfrm>
            <a:off x="10572133" y="1923892"/>
            <a:ext cx="1527808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ARIMA(7,1,0) Model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29AD63-F2F0-4AFF-85ED-8535C7210710}"/>
              </a:ext>
            </a:extLst>
          </p:cNvPr>
          <p:cNvSpPr/>
          <p:nvPr/>
        </p:nvSpPr>
        <p:spPr>
          <a:xfrm>
            <a:off x="10660949" y="4038124"/>
            <a:ext cx="1527808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ARIMA(7,1,0) Model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EFC1CC0-6402-480A-BA13-163FB1C7E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8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6"/>
    </mc:Choice>
    <mc:Fallback>
      <p:transition spd="slow" advTm="6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73C3-7A94-41C4-B40D-32295A0BB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and Future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69158-3DA3-4125-8D4B-E813E3DFF03F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cs typeface="Calibri Light" panose="020F0302020204030204"/>
              </a:rPr>
              <a:t>Generated residuals that are white noise both for WA state and 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  <a:cs typeface="Calibri Light" panose="020F0302020204030204"/>
              </a:rPr>
              <a:t>Forecasts are better with ARIMA models for WA state and US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cs typeface="Calibri Light" panose="020F0302020204030204"/>
              </a:rPr>
              <a:t>AR Model captures characteristics of the data better than ARIMA for WA state, but ARIMA has lowest mean ASE than  AR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cs typeface="Calibri Light" panose="020F0302020204030204"/>
              </a:rPr>
              <a:t>ARIMA Model captures characteristics of the data better than ARMA for US and , but ARMA has lowest mean ASE than  ARIMA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cs typeface="Calibri Light" panose="020F0302020204030204"/>
              </a:rPr>
              <a:t>Modeling the COVID using univariate analysis is not easy.  Fit COVID data with MLP model and </a:t>
            </a:r>
            <a:r>
              <a:rPr lang="en-US" dirty="0"/>
              <a:t>planning to add </a:t>
            </a:r>
            <a:r>
              <a:rPr lang="en-US" dirty="0">
                <a:cs typeface="Calibri Light" panose="020F0302020204030204"/>
              </a:rPr>
              <a:t>exogenous variables </a:t>
            </a:r>
            <a:r>
              <a:rPr lang="en-US" b="1" dirty="0"/>
              <a:t> </a:t>
            </a:r>
            <a:r>
              <a:rPr lang="en-US" dirty="0"/>
              <a:t>into this analysis to improve short term and </a:t>
            </a:r>
            <a:r>
              <a:rPr lang="en-US" dirty="0" err="1"/>
              <a:t>longterm</a:t>
            </a:r>
            <a:r>
              <a:rPr lang="en-US" dirty="0"/>
              <a:t> forecasts</a:t>
            </a:r>
            <a:endParaRPr lang="en-US" dirty="0">
              <a:cs typeface="Calibri Light" panose="020F0302020204030204"/>
            </a:endParaRPr>
          </a:p>
          <a:p>
            <a:endParaRPr lang="en-US" dirty="0">
              <a:cs typeface="Calibri Light" panose="020F0302020204030204"/>
            </a:endParaRPr>
          </a:p>
          <a:p>
            <a:endParaRPr lang="en-US" dirty="0">
              <a:cs typeface="Calibri Light" panose="020F0302020204030204"/>
            </a:endParaRPr>
          </a:p>
          <a:p>
            <a:endParaRPr lang="en-US" dirty="0">
              <a:cs typeface="Calibri Light" panose="020F0302020204030204"/>
            </a:endParaRPr>
          </a:p>
          <a:p>
            <a:endPara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cs typeface="Calibri Light" panose="020F0302020204030204"/>
            </a:endParaRP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D499B5A-1490-4E37-8A26-29CE15EC8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5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63"/>
    </mc:Choice>
    <mc:Fallback>
      <p:transition spd="slow" advTm="1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95FE7-75FB-4641-B3F2-60941834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Set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5D92898-677D-4949-808F-EE17FF288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343455"/>
              </p:ext>
            </p:extLst>
          </p:nvPr>
        </p:nvGraphicFramePr>
        <p:xfrm>
          <a:off x="3429938" y="571230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B913374-8B17-4DE5-B4CE-0F468C7C740F}"/>
              </a:ext>
            </a:extLst>
          </p:cNvPr>
          <p:cNvSpPr/>
          <p:nvPr/>
        </p:nvSpPr>
        <p:spPr>
          <a:xfrm>
            <a:off x="3429938" y="53071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Data was collected from the COVID tracking project   </a:t>
            </a:r>
            <a:r>
              <a:rPr lang="en-US" dirty="0">
                <a:hlinkClick r:id="rId10"/>
              </a:rPr>
              <a:t>https://covidtracking.com/data/download</a:t>
            </a:r>
            <a:r>
              <a:rPr lang="en-US" dirty="0"/>
              <a:t>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DCF497B-4C75-423E-A5F7-6F8638DDB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13"/>
    </mc:Choice>
    <mc:Fallback>
      <p:transition spd="slow" advTm="27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D26F43-32DD-4CC0-8DDB-F58F4668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dirty="0"/>
              <a:t>EDA: Checking Stationarity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4B57B-FBA2-49CD-A962-B1B782B64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594" y="546031"/>
            <a:ext cx="4074836" cy="2362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9A974-9D82-4F31-923F-883E8BE24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594" y="3212070"/>
            <a:ext cx="4074836" cy="234473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FD50998-C449-4E57-89EA-F7C62C7114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763018"/>
              </p:ext>
            </p:extLst>
          </p:nvPr>
        </p:nvGraphicFramePr>
        <p:xfrm>
          <a:off x="1451579" y="2015732"/>
          <a:ext cx="555035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4CB4B80-3132-4AA3-BCF8-C189204D6A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4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3"/>
    </mc:Choice>
    <mc:Fallback>
      <p:transition spd="slow" advTm="10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B4F4E5-1DBF-4D2B-AFA9-7243C118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EDA: Checking Stationarity</a:t>
            </a: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2453C-17FA-4460-85EC-BE5C51CD9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1" y="1708798"/>
            <a:ext cx="4960442" cy="2854332"/>
          </a:xfrm>
          <a:prstGeom prst="rect">
            <a:avLst/>
          </a:prstGeom>
        </p:spPr>
      </p:pic>
      <p:pic>
        <p:nvPicPr>
          <p:cNvPr id="35" name="Picture 2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944044-027D-46EC-A722-FA1E5F436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84186"/>
              </p:ext>
            </p:extLst>
          </p:nvPr>
        </p:nvGraphicFramePr>
        <p:xfrm>
          <a:off x="1455879" y="1946281"/>
          <a:ext cx="4172212" cy="3868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CFE861C-A2FE-46BC-9989-871333A59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5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7"/>
    </mc:Choice>
    <mc:Fallback>
      <p:transition spd="slow" advTm="10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5DF2AF-4BA4-4562-A192-C0B18A3D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dirty="0"/>
              <a:t>EDA: Checking Stationarity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E1CB96-E430-4946-882B-EBDB64AF7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040" y="481109"/>
            <a:ext cx="3775944" cy="249190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536295-ADDF-4D55-971D-449D6148A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040" y="3479898"/>
            <a:ext cx="3775944" cy="24705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1B82FE93-A443-4C57-BF3B-369E316B55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64070346"/>
                  </p:ext>
                </p:extLst>
              </p:nvPr>
            </p:nvGraphicFramePr>
            <p:xfrm>
              <a:off x="1451579" y="2008046"/>
              <a:ext cx="5550357" cy="373580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1B82FE93-A443-4C57-BF3B-369E316B55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64070346"/>
                  </p:ext>
                </p:extLst>
              </p:nvPr>
            </p:nvGraphicFramePr>
            <p:xfrm>
              <a:off x="1451579" y="2008046"/>
              <a:ext cx="5550357" cy="373580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9839181-25A0-4360-92AA-A9423031A4E3}"/>
              </a:ext>
            </a:extLst>
          </p:cNvPr>
          <p:cNvSpPr/>
          <p:nvPr/>
        </p:nvSpPr>
        <p:spPr>
          <a:xfrm>
            <a:off x="8832717" y="111777"/>
            <a:ext cx="103267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half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C9687A-6811-4EFF-A67B-97E378295902}"/>
              </a:ext>
            </a:extLst>
          </p:cNvPr>
          <p:cNvSpPr/>
          <p:nvPr/>
        </p:nvSpPr>
        <p:spPr>
          <a:xfrm>
            <a:off x="8832717" y="3131230"/>
            <a:ext cx="1284049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second half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AAD5EE5-0CD2-4396-B2CE-D97040F3E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1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7"/>
    </mc:Choice>
    <mc:Fallback>
      <p:transition spd="slow" advTm="6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8DD02F-0341-412F-AC9A-964FA440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EDA: Checking Stationarity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7C16C9-5360-4915-9C09-71168BE97E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90281"/>
              </p:ext>
            </p:extLst>
          </p:nvPr>
        </p:nvGraphicFramePr>
        <p:xfrm>
          <a:off x="1451579" y="2015732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DB11E3B-7A35-4A0C-A160-33C4BB51BF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4"/>
    </mc:Choice>
    <mc:Fallback>
      <p:transition spd="slow" advTm="9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483D-241F-49C7-8946-24B4BAEC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 State - AR Model 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D470F-1BD3-4362-94EB-920A01147782}"/>
              </a:ext>
            </a:extLst>
          </p:cNvPr>
          <p:cNvSpPr txBox="1"/>
          <p:nvPr/>
        </p:nvSpPr>
        <p:spPr>
          <a:xfrm>
            <a:off x="1451581" y="2015734"/>
            <a:ext cx="4382826" cy="3558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AIC and BIC both indicate that an AR(3) might be an appropriate model.</a:t>
            </a:r>
          </a:p>
          <a:p>
            <a:pPr marL="571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/>
              <a:t>Visual evidence from ACF plot that the residuals with AR(3) model are white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 err="1"/>
              <a:t>Ljung</a:t>
            </a:r>
            <a:r>
              <a:rPr lang="en-US" dirty="0"/>
              <a:t>-box test with K=48 (p-value 0.23) fail to reject null hypothesis which suggests the residuals are white</a:t>
            </a:r>
          </a:p>
          <a:p>
            <a:pPr marL="571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EC130-08C6-483E-876E-1BEEC26E4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443" y="2235192"/>
            <a:ext cx="2391342" cy="1204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407037-75BF-4302-AE73-9A3E61540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877" y="3941881"/>
            <a:ext cx="2390738" cy="146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5E271-1B93-49C2-8BE5-3CB489195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821" y="2235192"/>
            <a:ext cx="2391342" cy="1175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928C09-4EC3-4248-9486-E4E450D04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115" y="3941881"/>
            <a:ext cx="2390738" cy="1405916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9521CAF-2CF7-4685-A43D-266029107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2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6"/>
    </mc:Choice>
    <mc:Fallback>
      <p:transition spd="slow" advTm="15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E73F-BD3E-4BD8-B65E-32788513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WA State - ARIMA Model 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56725-A414-4637-9EB2-6BB65B8CD5E9}"/>
              </a:ext>
            </a:extLst>
          </p:cNvPr>
          <p:cNvSpPr txBox="1"/>
          <p:nvPr/>
        </p:nvSpPr>
        <p:spPr>
          <a:xfrm>
            <a:off x="1451581" y="2015734"/>
            <a:ext cx="4382826" cy="38014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The overfit tables show that 1-B may be a dominant factor in the model. We will proceed with including only a (1-B) term (i.e. d = 1).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The differenced data seems stationary, but the residual doesn’t seem to be white 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AIC and BIC both confirm that an AR(6) model is appropriate for the differenced data.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 err="1"/>
              <a:t>Ljung</a:t>
            </a:r>
            <a:r>
              <a:rPr lang="en-US" sz="1600" dirty="0"/>
              <a:t>-box test with K=24 (p-value : 0.11) and K=48 (p-value 0.69) fail to reject null hypothesis which suggests the residuals are white</a:t>
            </a:r>
          </a:p>
          <a:p>
            <a:pPr marL="342900" indent="-28575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81803-DFDD-4D0F-A6EB-44863BF5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58" y="2015734"/>
            <a:ext cx="2812376" cy="170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FF7CD0-0209-4E62-B0F0-FA0180800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495" y="2015734"/>
            <a:ext cx="2812376" cy="1709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552BD-53AC-4553-A21C-D19B2443D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17" y="3887674"/>
            <a:ext cx="2855018" cy="1709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5469F7-4ADB-49F8-82CF-B1168A487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5495" y="3887674"/>
            <a:ext cx="2855018" cy="170996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4C7A27C-E910-4A61-A33C-39304EA0A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4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34"/>
    </mc:Choice>
    <mc:Fallback>
      <p:transition spd="slow" advTm="25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FE18-141B-4644-89DE-6B9D1A3F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 State – Model Comparison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A78D8-28AD-41A7-8885-AB550F8CA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77500" lnSpcReduction="2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Model 1 – AR(3)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−302.6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=15803.88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914400" lvl="2" indent="0">
                  <a:buNone/>
                </a:pPr>
                <a:r>
                  <a:rPr lang="en-US" dirty="0"/>
                  <a:t>Where 𝜑(𝐵) are 0.5773191 -0.1926287  0.5387362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The </a:t>
                </a:r>
                <a:r>
                  <a:rPr lang="en-US" dirty="0" err="1"/>
                  <a:t>Ljung</a:t>
                </a:r>
                <a:r>
                  <a:rPr lang="en-US" dirty="0"/>
                  <a:t>-Box test for white noise fails to reject the null hypothesis for K = 48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ASE with last 7 observations is 172013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Rolling window ASE with training size of 20, horizon of 7 is 16467.2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Model 2 – ARIMA(6,1,0)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sSubSup>
                      <m:sSub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=12064.66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r>
                  <a:rPr lang="en-US" dirty="0"/>
                  <a:t>Where 𝜑(𝐵) are -0.4649484 -0.5865864 -0.2782330 -0.3671724 -0.6539561 -0.1134425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The </a:t>
                </a:r>
                <a:r>
                  <a:rPr lang="en-US" dirty="0" err="1"/>
                  <a:t>Ljung</a:t>
                </a:r>
                <a:r>
                  <a:rPr lang="en-US" dirty="0"/>
                  <a:t>-Box test for white noise fails to reject the null hypothesis for K-24 and K = 48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ASE with last 7 observations is 113494.9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Rolling window ASE with training size of 20, horizon of 7 is 15827.68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8A78D8-28AD-41A7-8885-AB550F8CA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90" t="-351" b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3AC784C-9B4E-41DE-AD38-8399357C8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1"/>
    </mc:Choice>
    <mc:Fallback>
      <p:transition spd="slow" advTm="10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1265</Words>
  <Application>Microsoft Office PowerPoint</Application>
  <PresentationFormat>Widescreen</PresentationFormat>
  <Paragraphs>128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Abadi Extra Light</vt:lpstr>
      <vt:lpstr>Arial</vt:lpstr>
      <vt:lpstr>Calibri</vt:lpstr>
      <vt:lpstr>Cambria Math</vt:lpstr>
      <vt:lpstr>Gill Sans MT</vt:lpstr>
      <vt:lpstr>Wingdings</vt:lpstr>
      <vt:lpstr>Gallery</vt:lpstr>
      <vt:lpstr>Covid-19 Analysis</vt:lpstr>
      <vt:lpstr>Data Set</vt:lpstr>
      <vt:lpstr>EDA: Checking Stationarity</vt:lpstr>
      <vt:lpstr>EDA: Checking Stationarity</vt:lpstr>
      <vt:lpstr>EDA: Checking Stationarity</vt:lpstr>
      <vt:lpstr>EDA: Checking Stationarity</vt:lpstr>
      <vt:lpstr>WA State - AR Model ID</vt:lpstr>
      <vt:lpstr>WA State - ARIMA Model ID</vt:lpstr>
      <vt:lpstr>WA State – Model Comparison</vt:lpstr>
      <vt:lpstr>WA State –  Forecasting Comparison</vt:lpstr>
      <vt:lpstr>WA State: Realizations and Characteristics Comparison</vt:lpstr>
      <vt:lpstr>US - ARMA Model ID</vt:lpstr>
      <vt:lpstr>US - ARIMA Model ID</vt:lpstr>
      <vt:lpstr>US – Model Comparison</vt:lpstr>
      <vt:lpstr>US – Forecasting Comparison</vt:lpstr>
      <vt:lpstr>US: Realizations and Characteristics Comparison</vt:lpstr>
      <vt:lpstr>Key Findings and Future Strategies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Analysis</dc:title>
  <dc:creator>Belaji Avvaru</dc:creator>
  <cp:lastModifiedBy>Belaji Avvaru</cp:lastModifiedBy>
  <cp:revision>21</cp:revision>
  <dcterms:created xsi:type="dcterms:W3CDTF">2020-07-23T22:20:12Z</dcterms:created>
  <dcterms:modified xsi:type="dcterms:W3CDTF">2020-07-24T19:32:19Z</dcterms:modified>
</cp:coreProperties>
</file>